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60" r:id="rId6"/>
    <p:sldId id="261" r:id="rId7"/>
    <p:sldId id="298" r:id="rId8"/>
    <p:sldId id="262" r:id="rId9"/>
    <p:sldId id="263" r:id="rId10"/>
    <p:sldId id="284" r:id="rId11"/>
    <p:sldId id="267" r:id="rId12"/>
    <p:sldId id="268" r:id="rId13"/>
    <p:sldId id="270" r:id="rId14"/>
    <p:sldId id="271" r:id="rId15"/>
    <p:sldId id="266" r:id="rId16"/>
    <p:sldId id="278" r:id="rId17"/>
    <p:sldId id="279" r:id="rId18"/>
    <p:sldId id="272" r:id="rId19"/>
    <p:sldId id="288" r:id="rId20"/>
    <p:sldId id="289" r:id="rId21"/>
    <p:sldId id="296" r:id="rId22"/>
    <p:sldId id="293" r:id="rId23"/>
    <p:sldId id="286" r:id="rId24"/>
    <p:sldId id="294" r:id="rId25"/>
    <p:sldId id="287" r:id="rId26"/>
    <p:sldId id="297" r:id="rId27"/>
    <p:sldId id="299" r:id="rId28"/>
    <p:sldId id="301" r:id="rId29"/>
    <p:sldId id="280" r:id="rId30"/>
    <p:sldId id="281" r:id="rId31"/>
    <p:sldId id="295" r:id="rId32"/>
    <p:sldId id="277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1" userDrawn="1">
          <p15:clr>
            <a:srgbClr val="A4A3A4"/>
          </p15:clr>
        </p15:guide>
        <p15:guide id="2" pos="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94"/>
    <a:srgbClr val="0C2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>
        <p:guide orient="horz" pos="4171"/>
        <p:guide pos="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C4812-85B4-43D0-B186-1319F8EAF9D7}" type="doc">
      <dgm:prSet loTypeId="urn:microsoft.com/office/officeart/2016/7/layout/AccentHomeChevronProcess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83BB1-5892-45FE-BDD7-407CD9B84787}">
      <dgm:prSet phldrT="[Text]" phldr="0"/>
      <dgm:spPr/>
      <dgm:t>
        <a:bodyPr/>
        <a:lstStyle/>
        <a:p>
          <a:r>
            <a:rPr lang="en-US">
              <a:latin typeface="Calibri"/>
            </a:rPr>
            <a:t>2012</a:t>
          </a:r>
          <a:endParaRPr lang="en-US"/>
        </a:p>
      </dgm:t>
    </dgm:pt>
    <dgm:pt modelId="{377CEE7C-2A1F-4C25-9BAF-C43C06ADAC96}" type="parTrans" cxnId="{7B13E8FF-DAB3-4C30-9ADD-C70B19A24441}">
      <dgm:prSet/>
      <dgm:spPr/>
      <dgm:t>
        <a:bodyPr/>
        <a:lstStyle/>
        <a:p>
          <a:endParaRPr lang="en-US"/>
        </a:p>
      </dgm:t>
    </dgm:pt>
    <dgm:pt modelId="{DCAE41FB-B84C-4ECD-A87D-FF7220A2E1DC}" type="sibTrans" cxnId="{7B13E8FF-DAB3-4C30-9ADD-C70B19A24441}">
      <dgm:prSet/>
      <dgm:spPr/>
      <dgm:t>
        <a:bodyPr/>
        <a:lstStyle/>
        <a:p>
          <a:endParaRPr lang="en-US"/>
        </a:p>
      </dgm:t>
    </dgm:pt>
    <dgm:pt modelId="{20E8C0FF-BCD6-4448-B89A-DEA927DDFD11}">
      <dgm:prSet phldrT="[Text]" phldr="0"/>
      <dgm:spPr/>
      <dgm:t>
        <a:bodyPr/>
        <a:lstStyle/>
        <a:p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11F284CA-2128-4E88-A3F6-41C3B954F7D8}" type="parTrans" cxnId="{BC4E919C-7D06-4ECA-A8ED-82018CA32C82}">
      <dgm:prSet/>
      <dgm:spPr/>
      <dgm:t>
        <a:bodyPr/>
        <a:lstStyle/>
        <a:p>
          <a:endParaRPr lang="en-US"/>
        </a:p>
      </dgm:t>
    </dgm:pt>
    <dgm:pt modelId="{4C03E9B3-835F-4BB6-9875-D7831E8CDF7F}" type="sibTrans" cxnId="{BC4E919C-7D06-4ECA-A8ED-82018CA32C82}">
      <dgm:prSet/>
      <dgm:spPr/>
      <dgm:t>
        <a:bodyPr/>
        <a:lstStyle/>
        <a:p>
          <a:endParaRPr lang="en-US"/>
        </a:p>
      </dgm:t>
    </dgm:pt>
    <dgm:pt modelId="{207A36C4-E02B-4218-AA96-5F95FD6B994B}">
      <dgm:prSet phldrT="[Text]" phldr="0"/>
      <dgm:spPr/>
      <dgm:t>
        <a:bodyPr/>
        <a:lstStyle/>
        <a:p>
          <a:r>
            <a:rPr lang="en-US">
              <a:latin typeface="Calibri"/>
            </a:rPr>
            <a:t>2017</a:t>
          </a:r>
          <a:endParaRPr lang="en-US"/>
        </a:p>
      </dgm:t>
    </dgm:pt>
    <dgm:pt modelId="{57FA658F-00DE-492B-BCB5-6212667261B6}" type="parTrans" cxnId="{297BF5F7-B41A-431F-A64B-821FC1D9DE8C}">
      <dgm:prSet/>
      <dgm:spPr/>
      <dgm:t>
        <a:bodyPr/>
        <a:lstStyle/>
        <a:p>
          <a:endParaRPr lang="en-US"/>
        </a:p>
      </dgm:t>
    </dgm:pt>
    <dgm:pt modelId="{1951907B-4050-421A-AE67-F519421A1276}" type="sibTrans" cxnId="{297BF5F7-B41A-431F-A64B-821FC1D9DE8C}">
      <dgm:prSet/>
      <dgm:spPr/>
      <dgm:t>
        <a:bodyPr/>
        <a:lstStyle/>
        <a:p>
          <a:endParaRPr lang="en-US"/>
        </a:p>
      </dgm:t>
    </dgm:pt>
    <dgm:pt modelId="{BEBE7026-0AC0-44C6-B535-D17C4554704B}">
      <dgm:prSet phldrT="[Text]"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</dgm:t>
    </dgm:pt>
    <dgm:pt modelId="{FADCE772-286C-4BFC-8445-003D2BD97C4D}" type="parTrans" cxnId="{D9A72A32-BEFA-4C8D-B0F4-D2E2432C85C1}">
      <dgm:prSet/>
      <dgm:spPr/>
      <dgm:t>
        <a:bodyPr/>
        <a:lstStyle/>
        <a:p>
          <a:endParaRPr lang="en-US"/>
        </a:p>
      </dgm:t>
    </dgm:pt>
    <dgm:pt modelId="{0556B27A-B887-441F-80A5-4C8AB4E05F7C}" type="sibTrans" cxnId="{D9A72A32-BEFA-4C8D-B0F4-D2E2432C85C1}">
      <dgm:prSet/>
      <dgm:spPr/>
      <dgm:t>
        <a:bodyPr/>
        <a:lstStyle/>
        <a:p>
          <a:endParaRPr lang="en-US"/>
        </a:p>
      </dgm:t>
    </dgm:pt>
    <dgm:pt modelId="{C60EE641-C237-4D40-9C7F-BC5C71BDB52F}">
      <dgm:prSet phldr="0"/>
      <dgm:spPr/>
      <dgm:t>
        <a:bodyPr/>
        <a:lstStyle/>
        <a:p>
          <a:pPr rtl="0"/>
          <a:r>
            <a:rPr lang="en-US">
              <a:latin typeface="Calibri"/>
            </a:rPr>
            <a:t>2018</a:t>
          </a:r>
        </a:p>
      </dgm:t>
    </dgm:pt>
    <dgm:pt modelId="{9027EF15-5EE4-4237-8D7A-3E83264D261E}" type="parTrans" cxnId="{E307EAB0-5F79-42BB-A494-DE2D162F5492}">
      <dgm:prSet/>
      <dgm:spPr/>
      <dgm:t>
        <a:bodyPr/>
        <a:lstStyle/>
        <a:p>
          <a:endParaRPr lang="en-US"/>
        </a:p>
      </dgm:t>
    </dgm:pt>
    <dgm:pt modelId="{68A4283D-51AF-49A8-BC24-D604763FDCED}" type="sibTrans" cxnId="{E307EAB0-5F79-42BB-A494-DE2D162F5492}">
      <dgm:prSet/>
      <dgm:spPr/>
      <dgm:t>
        <a:bodyPr/>
        <a:lstStyle/>
        <a:p>
          <a:endParaRPr lang="en-US"/>
        </a:p>
      </dgm:t>
    </dgm:pt>
    <dgm:pt modelId="{E51B912D-112B-4133-B168-FAAB7FF22421}">
      <dgm:prSet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</dgm:t>
    </dgm:pt>
    <dgm:pt modelId="{F2810E07-86F9-47CD-AC6F-23CF26D82AF2}" type="parTrans" cxnId="{04C768C8-4064-4145-B22D-54A2055DCAE5}">
      <dgm:prSet/>
      <dgm:spPr/>
      <dgm:t>
        <a:bodyPr/>
        <a:lstStyle/>
        <a:p>
          <a:endParaRPr lang="en-US"/>
        </a:p>
      </dgm:t>
    </dgm:pt>
    <dgm:pt modelId="{E96B7024-9225-4A94-810B-3DD9C7ACBF71}" type="sibTrans" cxnId="{04C768C8-4064-4145-B22D-54A2055DCAE5}">
      <dgm:prSet/>
      <dgm:spPr/>
      <dgm:t>
        <a:bodyPr/>
        <a:lstStyle/>
        <a:p>
          <a:endParaRPr lang="en-US"/>
        </a:p>
      </dgm:t>
    </dgm:pt>
    <dgm:pt modelId="{7D643F0E-8918-4EDC-BBB0-846D98F4B036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869D3BAA-2B88-4652-AA79-056CEEECF101}" type="parTrans" cxnId="{3FFDEC3D-1FA8-4F56-87B5-77976AF160F2}">
      <dgm:prSet/>
      <dgm:spPr/>
      <dgm:t>
        <a:bodyPr/>
        <a:lstStyle/>
        <a:p>
          <a:endParaRPr lang="en-US"/>
        </a:p>
      </dgm:t>
    </dgm:pt>
    <dgm:pt modelId="{13DBE391-4079-4CCD-AC3F-D0A2F369DFAF}" type="sibTrans" cxnId="{3FFDEC3D-1FA8-4F56-87B5-77976AF160F2}">
      <dgm:prSet/>
      <dgm:spPr/>
      <dgm:t>
        <a:bodyPr/>
        <a:lstStyle/>
        <a:p>
          <a:endParaRPr lang="en-US"/>
        </a:p>
      </dgm:t>
    </dgm:pt>
    <dgm:pt modelId="{402A1DE3-6120-4FBE-BE78-3F151605870A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Provider 0.2 FTE</a:t>
          </a:r>
        </a:p>
      </dgm:t>
    </dgm:pt>
    <dgm:pt modelId="{F4879866-4471-4CEE-865A-118DCE92670D}" type="parTrans" cxnId="{60A4DE7D-3E92-4981-9A6A-D86B05AEE6F3}">
      <dgm:prSet/>
      <dgm:spPr/>
      <dgm:t>
        <a:bodyPr/>
        <a:lstStyle/>
        <a:p>
          <a:endParaRPr lang="en-US"/>
        </a:p>
      </dgm:t>
    </dgm:pt>
    <dgm:pt modelId="{6CE32F8B-5286-48C1-ABD8-7C6531EA0ADA}" type="sibTrans" cxnId="{60A4DE7D-3E92-4981-9A6A-D86B05AEE6F3}">
      <dgm:prSet/>
      <dgm:spPr/>
      <dgm:t>
        <a:bodyPr/>
        <a:lstStyle/>
        <a:p>
          <a:endParaRPr lang="en-US"/>
        </a:p>
      </dgm:t>
    </dgm:pt>
    <dgm:pt modelId="{3D428508-613C-4788-A636-E042A3720AAE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RN 1.0 FTE</a:t>
          </a:r>
        </a:p>
      </dgm:t>
    </dgm:pt>
    <dgm:pt modelId="{A9DF1EAD-F18D-43CE-B1A6-550E6286A839}" type="parTrans" cxnId="{10F61AF7-F8FA-404F-A076-89D00253330C}">
      <dgm:prSet/>
      <dgm:spPr/>
      <dgm:t>
        <a:bodyPr/>
        <a:lstStyle/>
        <a:p>
          <a:endParaRPr lang="en-US"/>
        </a:p>
      </dgm:t>
    </dgm:pt>
    <dgm:pt modelId="{24F98A0C-EB5C-4BD8-A2D3-C4848EFA4E05}" type="sibTrans" cxnId="{10F61AF7-F8FA-404F-A076-89D00253330C}">
      <dgm:prSet/>
      <dgm:spPr/>
      <dgm:t>
        <a:bodyPr/>
        <a:lstStyle/>
        <a:p>
          <a:endParaRPr lang="en-US"/>
        </a:p>
      </dgm:t>
    </dgm:pt>
    <dgm:pt modelId="{CEED1A53-57A7-4E59-B23F-56AECDF12A10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SW 0.3 FTE</a:t>
          </a:r>
        </a:p>
      </dgm:t>
    </dgm:pt>
    <dgm:pt modelId="{19BC19CA-6851-42AA-969F-F0D00488261A}" type="parTrans" cxnId="{13BC58D3-D269-411F-9821-F8B593DFE71F}">
      <dgm:prSet/>
      <dgm:spPr/>
      <dgm:t>
        <a:bodyPr/>
        <a:lstStyle/>
        <a:p>
          <a:endParaRPr lang="en-US"/>
        </a:p>
      </dgm:t>
    </dgm:pt>
    <dgm:pt modelId="{50D6E225-5169-4D40-A700-A22AE4A6DD37}" type="sibTrans" cxnId="{13BC58D3-D269-411F-9821-F8B593DFE71F}">
      <dgm:prSet/>
      <dgm:spPr/>
      <dgm:t>
        <a:bodyPr/>
        <a:lstStyle/>
        <a:p>
          <a:endParaRPr lang="en-US"/>
        </a:p>
      </dgm:t>
    </dgm:pt>
    <dgm:pt modelId="{FAA8DAA4-D1F1-4EE1-B74E-BE74C7F3D4C7}">
      <dgm:prSet phldr="0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963B3-96EF-48A9-815E-BFB1A7138164}" type="parTrans" cxnId="{2EB1E744-002B-40A9-8277-093FBA37AE64}">
      <dgm:prSet/>
      <dgm:spPr/>
      <dgm:t>
        <a:bodyPr/>
        <a:lstStyle/>
        <a:p>
          <a:endParaRPr lang="en-US"/>
        </a:p>
      </dgm:t>
    </dgm:pt>
    <dgm:pt modelId="{5D3A7A85-7CB2-4C3F-90C0-7FED09970BEF}" type="sibTrans" cxnId="{2EB1E744-002B-40A9-8277-093FBA37AE64}">
      <dgm:prSet/>
      <dgm:spPr/>
      <dgm:t>
        <a:bodyPr/>
        <a:lstStyle/>
        <a:p>
          <a:endParaRPr lang="en-US"/>
        </a:p>
      </dgm:t>
    </dgm:pt>
    <dgm:pt modelId="{1982C918-E65C-48EE-8852-E18C5BFBF733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82DAD-0679-4CED-BC63-79407AB9645D}" type="parTrans" cxnId="{D9E0439E-7E44-4792-A118-E113E7268B2F}">
      <dgm:prSet/>
      <dgm:spPr/>
      <dgm:t>
        <a:bodyPr/>
        <a:lstStyle/>
        <a:p>
          <a:endParaRPr lang="en-US"/>
        </a:p>
      </dgm:t>
    </dgm:pt>
    <dgm:pt modelId="{253369F8-5460-44EE-ACC3-0E45DBF39130}" type="sibTrans" cxnId="{D9E0439E-7E44-4792-A118-E113E7268B2F}">
      <dgm:prSet/>
      <dgm:spPr/>
      <dgm:t>
        <a:bodyPr/>
        <a:lstStyle/>
        <a:p>
          <a:endParaRPr lang="en-US"/>
        </a:p>
      </dgm:t>
    </dgm:pt>
    <dgm:pt modelId="{06A89CA1-4B4D-49D4-9F53-4022E040B542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B26CA7D4-01A1-4F37-94CF-D88B2963CBA2}" type="parTrans" cxnId="{9AC1AA71-FD68-4304-8FA2-C2E0039BA6FF}">
      <dgm:prSet/>
      <dgm:spPr/>
      <dgm:t>
        <a:bodyPr/>
        <a:lstStyle/>
        <a:p>
          <a:endParaRPr lang="en-US"/>
        </a:p>
      </dgm:t>
    </dgm:pt>
    <dgm:pt modelId="{F9C04CBC-B902-46B7-806F-7D2AF6A4D1DE}" type="sibTrans" cxnId="{9AC1AA71-FD68-4304-8FA2-C2E0039BA6FF}">
      <dgm:prSet/>
      <dgm:spPr/>
      <dgm:t>
        <a:bodyPr/>
        <a:lstStyle/>
        <a:p>
          <a:endParaRPr lang="en-US"/>
        </a:p>
      </dgm:t>
    </dgm:pt>
    <dgm:pt modelId="{AD72789A-2BD3-424B-859C-364954E02ABF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</dgm:t>
    </dgm:pt>
    <dgm:pt modelId="{2310CDFE-62A5-4EC5-8DA4-F64FD0108762}" type="parTrans" cxnId="{03510E90-E862-44B2-B0D2-2D73BC8A7BB5}">
      <dgm:prSet/>
      <dgm:spPr/>
      <dgm:t>
        <a:bodyPr/>
        <a:lstStyle/>
        <a:p>
          <a:endParaRPr lang="en-US"/>
        </a:p>
      </dgm:t>
    </dgm:pt>
    <dgm:pt modelId="{520AEB39-F535-450C-9FB3-07B3DE4ED2F3}" type="sibTrans" cxnId="{03510E90-E862-44B2-B0D2-2D73BC8A7BB5}">
      <dgm:prSet/>
      <dgm:spPr/>
      <dgm:t>
        <a:bodyPr/>
        <a:lstStyle/>
        <a:p>
          <a:endParaRPr lang="en-US"/>
        </a:p>
      </dgm:t>
    </dgm:pt>
    <dgm:pt modelId="{92B23658-8773-4C35-833C-786227C4CBC3}">
      <dgm:prSet phldr="0"/>
      <dgm:spPr/>
      <dgm:t>
        <a:bodyPr/>
        <a:lstStyle/>
        <a:p>
          <a:r>
            <a:rPr lang="en-US" b="1" u="sng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C64C4028-B2A4-440C-A625-D8F7CE18A8E4}" type="parTrans" cxnId="{88C10CC0-E98C-44AA-8B88-FA711B0D6181}">
      <dgm:prSet/>
      <dgm:spPr/>
      <dgm:t>
        <a:bodyPr/>
        <a:lstStyle/>
        <a:p>
          <a:endParaRPr lang="en-US"/>
        </a:p>
      </dgm:t>
    </dgm:pt>
    <dgm:pt modelId="{3C6D1DFA-7508-4295-BC66-021AF47237A9}" type="sibTrans" cxnId="{88C10CC0-E98C-44AA-8B88-FA711B0D6181}">
      <dgm:prSet/>
      <dgm:spPr/>
      <dgm:t>
        <a:bodyPr/>
        <a:lstStyle/>
        <a:p>
          <a:endParaRPr lang="en-US"/>
        </a:p>
      </dgm:t>
    </dgm:pt>
    <dgm:pt modelId="{9D469DC8-E8F0-45FB-BBAA-A51963922E81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Provider 1.0 FTE</a:t>
          </a:r>
        </a:p>
      </dgm:t>
    </dgm:pt>
    <dgm:pt modelId="{CB8AF2CC-905D-4B40-AEC0-813316F58C87}" type="parTrans" cxnId="{5DCF27C9-BF00-4350-AC25-242BA781C7DD}">
      <dgm:prSet/>
      <dgm:spPr/>
      <dgm:t>
        <a:bodyPr/>
        <a:lstStyle/>
        <a:p>
          <a:endParaRPr lang="en-US"/>
        </a:p>
      </dgm:t>
    </dgm:pt>
    <dgm:pt modelId="{CB0123DD-7BA7-4A37-9907-086F7362FDAA}" type="sibTrans" cxnId="{5DCF27C9-BF00-4350-AC25-242BA781C7DD}">
      <dgm:prSet/>
      <dgm:spPr/>
      <dgm:t>
        <a:bodyPr/>
        <a:lstStyle/>
        <a:p>
          <a:endParaRPr lang="en-US"/>
        </a:p>
      </dgm:t>
    </dgm:pt>
    <dgm:pt modelId="{0D60AC03-EC8D-4500-A5C6-99623B049C83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RN 1.0 FTE</a:t>
          </a:r>
        </a:p>
      </dgm:t>
    </dgm:pt>
    <dgm:pt modelId="{9F58A1B3-A84C-41F8-A75E-B3B152ED408E}" type="parTrans" cxnId="{6044BA5B-EF72-4866-BBD5-AAF0F2336382}">
      <dgm:prSet/>
      <dgm:spPr/>
      <dgm:t>
        <a:bodyPr/>
        <a:lstStyle/>
        <a:p>
          <a:endParaRPr lang="en-US"/>
        </a:p>
      </dgm:t>
    </dgm:pt>
    <dgm:pt modelId="{136C4224-3880-4E91-B747-A409A2E332B3}" type="sibTrans" cxnId="{6044BA5B-EF72-4866-BBD5-AAF0F2336382}">
      <dgm:prSet/>
      <dgm:spPr/>
      <dgm:t>
        <a:bodyPr/>
        <a:lstStyle/>
        <a:p>
          <a:endParaRPr lang="en-US"/>
        </a:p>
      </dgm:t>
    </dgm:pt>
    <dgm:pt modelId="{602CFBF0-E9D4-4D35-BC9D-A4D8B5267E18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gm:t>
    </dgm:pt>
    <dgm:pt modelId="{80008C31-5A57-45A4-B34B-490917EB9BEE}" type="parTrans" cxnId="{2CD2866F-AAD6-49B9-B7F5-A97A90D74252}">
      <dgm:prSet/>
      <dgm:spPr/>
      <dgm:t>
        <a:bodyPr/>
        <a:lstStyle/>
        <a:p>
          <a:endParaRPr lang="en-US"/>
        </a:p>
      </dgm:t>
    </dgm:pt>
    <dgm:pt modelId="{74D3AF2E-B46C-4432-AA69-F470A9452FB5}" type="sibTrans" cxnId="{2CD2866F-AAD6-49B9-B7F5-A97A90D74252}">
      <dgm:prSet/>
      <dgm:spPr/>
      <dgm:t>
        <a:bodyPr/>
        <a:lstStyle/>
        <a:p>
          <a:endParaRPr lang="en-US"/>
        </a:p>
      </dgm:t>
    </dgm:pt>
    <dgm:pt modelId="{47072BD2-7DB2-4805-A365-92211FFE010A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8CC44-DEEE-40C9-A888-5085AE0F4886}" type="parTrans" cxnId="{F1C005BD-1E51-4561-909A-9CA5316B1827}">
      <dgm:prSet/>
      <dgm:spPr/>
      <dgm:t>
        <a:bodyPr/>
        <a:lstStyle/>
        <a:p>
          <a:endParaRPr lang="en-US"/>
        </a:p>
      </dgm:t>
    </dgm:pt>
    <dgm:pt modelId="{7929E0C4-ACB1-49BD-B055-BFA5F1BC047A}" type="sibTrans" cxnId="{F1C005BD-1E51-4561-909A-9CA5316B1827}">
      <dgm:prSet/>
      <dgm:spPr/>
      <dgm:t>
        <a:bodyPr/>
        <a:lstStyle/>
        <a:p>
          <a:endParaRPr lang="en-US"/>
        </a:p>
      </dgm:t>
    </dgm:pt>
    <dgm:pt modelId="{736635B1-288C-47EC-9541-CB19BF96F54E}">
      <dgm:prSet phldr="0"/>
      <dgm:spPr/>
      <dgm:t>
        <a:bodyPr/>
        <a:lstStyle/>
        <a:p>
          <a:pPr rtl="0"/>
          <a:r>
            <a:rPr lang="en-US">
              <a:latin typeface="Calibri"/>
            </a:rPr>
            <a:t>2019</a:t>
          </a:r>
        </a:p>
      </dgm:t>
    </dgm:pt>
    <dgm:pt modelId="{FC901673-9A24-4D53-83A7-E2C1A3C3B3CB}" type="parTrans" cxnId="{742D7E9E-A12A-4358-B3C9-399D4B51952C}">
      <dgm:prSet/>
      <dgm:spPr/>
      <dgm:t>
        <a:bodyPr/>
        <a:lstStyle/>
        <a:p>
          <a:endParaRPr lang="en-US"/>
        </a:p>
      </dgm:t>
    </dgm:pt>
    <dgm:pt modelId="{42FD88E1-E0E8-4E59-9B37-4040FCF598AD}" type="sibTrans" cxnId="{742D7E9E-A12A-4358-B3C9-399D4B51952C}">
      <dgm:prSet/>
      <dgm:spPr/>
      <dgm:t>
        <a:bodyPr/>
        <a:lstStyle/>
        <a:p>
          <a:endParaRPr lang="en-US"/>
        </a:p>
      </dgm:t>
    </dgm:pt>
    <dgm:pt modelId="{21783535-CDE5-431E-97A0-801BA300634E}">
      <dgm:prSet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</dgm:t>
    </dgm:pt>
    <dgm:pt modelId="{2AAD0FBC-2F09-48CC-8F7D-8ADF20AD49DB}" type="parTrans" cxnId="{48F3D191-E3DC-4418-98AD-1F9EFE4A555A}">
      <dgm:prSet/>
      <dgm:spPr/>
      <dgm:t>
        <a:bodyPr/>
        <a:lstStyle/>
        <a:p>
          <a:endParaRPr lang="en-US"/>
        </a:p>
      </dgm:t>
    </dgm:pt>
    <dgm:pt modelId="{B5E241F6-4751-4EBF-99F1-7B4DE5A6D5FB}" type="sibTrans" cxnId="{48F3D191-E3DC-4418-98AD-1F9EFE4A555A}">
      <dgm:prSet/>
      <dgm:spPr/>
      <dgm:t>
        <a:bodyPr/>
        <a:lstStyle/>
        <a:p>
          <a:endParaRPr lang="en-US"/>
        </a:p>
      </dgm:t>
    </dgm:pt>
    <dgm:pt modelId="{10385F26-814E-45DB-BDD7-7CD9F59890B1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WB Inpatient </a:t>
          </a:r>
        </a:p>
      </dgm:t>
    </dgm:pt>
    <dgm:pt modelId="{9BCA4841-19E5-4036-ADC4-C978E236E4C6}" type="parTrans" cxnId="{24906238-D343-4D10-88B7-2A79F0D58651}">
      <dgm:prSet/>
      <dgm:spPr/>
      <dgm:t>
        <a:bodyPr/>
        <a:lstStyle/>
        <a:p>
          <a:endParaRPr lang="en-US"/>
        </a:p>
      </dgm:t>
    </dgm:pt>
    <dgm:pt modelId="{114E986C-3078-4C98-8E11-9CBAD550BAD6}" type="sibTrans" cxnId="{24906238-D343-4D10-88B7-2A79F0D58651}">
      <dgm:prSet/>
      <dgm:spPr/>
      <dgm:t>
        <a:bodyPr/>
        <a:lstStyle/>
        <a:p>
          <a:endParaRPr lang="en-US"/>
        </a:p>
      </dgm:t>
    </dgm:pt>
    <dgm:pt modelId="{52D3D6E3-50B3-4EDF-BE03-64A0B9212B61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LTC Klein </a:t>
          </a:r>
        </a:p>
      </dgm:t>
    </dgm:pt>
    <dgm:pt modelId="{B4CE4B88-30DB-4E6A-92C8-59A6EF270456}" type="parTrans" cxnId="{0FC1BA4A-3DD4-482C-995F-4483B31A852F}">
      <dgm:prSet/>
      <dgm:spPr/>
      <dgm:t>
        <a:bodyPr/>
        <a:lstStyle/>
        <a:p>
          <a:endParaRPr lang="en-US"/>
        </a:p>
      </dgm:t>
    </dgm:pt>
    <dgm:pt modelId="{FC43794A-C69E-4457-BAD2-C3A428ABA06C}" type="sibTrans" cxnId="{0FC1BA4A-3DD4-482C-995F-4483B31A852F}">
      <dgm:prSet/>
      <dgm:spPr/>
      <dgm:t>
        <a:bodyPr/>
        <a:lstStyle/>
        <a:p>
          <a:endParaRPr lang="en-US"/>
        </a:p>
      </dgm:t>
    </dgm:pt>
    <dgm:pt modelId="{C7E9D1B4-A4A9-4858-9E58-8044FD5F8730}">
      <dgm:prSet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771D3C64-45D0-4C40-95B4-AD9C29A34BBA}" type="parTrans" cxnId="{9A29552C-218A-45DD-B07F-6AA3D155C127}">
      <dgm:prSet/>
      <dgm:spPr/>
      <dgm:t>
        <a:bodyPr/>
        <a:lstStyle/>
        <a:p>
          <a:endParaRPr lang="en-US"/>
        </a:p>
      </dgm:t>
    </dgm:pt>
    <dgm:pt modelId="{3A64F5D6-62C7-4239-B36A-5EFEB84F3303}" type="sibTrans" cxnId="{9A29552C-218A-45DD-B07F-6AA3D155C127}">
      <dgm:prSet/>
      <dgm:spPr/>
      <dgm:t>
        <a:bodyPr/>
        <a:lstStyle/>
        <a:p>
          <a:endParaRPr lang="en-US"/>
        </a:p>
      </dgm:t>
    </dgm:pt>
    <dgm:pt modelId="{0AB3DA5B-1312-4CB7-B7DE-64D84EC3356E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Provider  2.0 FTE</a:t>
          </a:r>
        </a:p>
      </dgm:t>
    </dgm:pt>
    <dgm:pt modelId="{585CB46D-9061-41B8-8090-E5CB74C9BE8C}" type="parTrans" cxnId="{9FC8E0BE-F277-4785-A3F5-A04A17660EEC}">
      <dgm:prSet/>
      <dgm:spPr/>
      <dgm:t>
        <a:bodyPr/>
        <a:lstStyle/>
        <a:p>
          <a:endParaRPr lang="en-US"/>
        </a:p>
      </dgm:t>
    </dgm:pt>
    <dgm:pt modelId="{F35E2BF9-B590-4A15-9441-20E4571CAAEE}" type="sibTrans" cxnId="{9FC8E0BE-F277-4785-A3F5-A04A17660EEC}">
      <dgm:prSet/>
      <dgm:spPr/>
      <dgm:t>
        <a:bodyPr/>
        <a:lstStyle/>
        <a:p>
          <a:endParaRPr lang="en-US"/>
        </a:p>
      </dgm:t>
    </dgm:pt>
    <dgm:pt modelId="{3A9FA459-D2AF-4628-8F79-EA8211DFC619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WB Outpatient</a:t>
          </a:r>
        </a:p>
      </dgm:t>
    </dgm:pt>
    <dgm:pt modelId="{A66B82D7-34FB-4677-AE53-BD599B0AB0AB}" type="parTrans" cxnId="{1774B213-59A4-4AE3-9FB9-C6539D8EAEA4}">
      <dgm:prSet/>
      <dgm:spPr/>
      <dgm:t>
        <a:bodyPr/>
        <a:lstStyle/>
        <a:p>
          <a:endParaRPr lang="en-US"/>
        </a:p>
      </dgm:t>
    </dgm:pt>
    <dgm:pt modelId="{39F0B4AF-012D-4D7D-B5E8-E2776523AA8C}" type="sibTrans" cxnId="{1774B213-59A4-4AE3-9FB9-C6539D8EAEA4}">
      <dgm:prSet/>
      <dgm:spPr/>
      <dgm:t>
        <a:bodyPr/>
        <a:lstStyle/>
        <a:p>
          <a:endParaRPr lang="en-US"/>
        </a:p>
      </dgm:t>
    </dgm:pt>
    <dgm:pt modelId="{A9393A23-1AD9-406E-98DD-1DEC5920217A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</dgm:t>
    </dgm:pt>
    <dgm:pt modelId="{FF305DBD-F1CA-4A92-A125-A85250DE1469}" type="parTrans" cxnId="{D890BD20-0D34-48AC-B902-C15A86E6FB50}">
      <dgm:prSet/>
      <dgm:spPr/>
      <dgm:t>
        <a:bodyPr/>
        <a:lstStyle/>
        <a:p>
          <a:endParaRPr lang="en-US"/>
        </a:p>
      </dgm:t>
    </dgm:pt>
    <dgm:pt modelId="{3E5A4E5C-6C58-45F1-BFFD-2923137C3595}" type="sibTrans" cxnId="{D890BD20-0D34-48AC-B902-C15A86E6FB50}">
      <dgm:prSet/>
      <dgm:spPr/>
      <dgm:t>
        <a:bodyPr/>
        <a:lstStyle/>
        <a:p>
          <a:endParaRPr lang="en-US"/>
        </a:p>
      </dgm:t>
    </dgm:pt>
    <dgm:pt modelId="{0535DBF6-EF4B-4734-804E-636F1A99E2DB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gm:t>
    </dgm:pt>
    <dgm:pt modelId="{EE07416F-0A9C-40FD-8738-F102CEC1293A}" type="parTrans" cxnId="{3B22B94D-9C46-4687-BB4C-0F8D0B7EE0C5}">
      <dgm:prSet/>
      <dgm:spPr/>
      <dgm:t>
        <a:bodyPr/>
        <a:lstStyle/>
        <a:p>
          <a:endParaRPr lang="en-US"/>
        </a:p>
      </dgm:t>
    </dgm:pt>
    <dgm:pt modelId="{97991B3F-4EA8-45E8-B7B3-87C8069A6DC8}" type="sibTrans" cxnId="{3B22B94D-9C46-4687-BB4C-0F8D0B7EE0C5}">
      <dgm:prSet/>
      <dgm:spPr/>
      <dgm:t>
        <a:bodyPr/>
        <a:lstStyle/>
        <a:p>
          <a:endParaRPr lang="en-US"/>
        </a:p>
      </dgm:t>
    </dgm:pt>
    <dgm:pt modelId="{8C1D9503-F70D-44A0-8FA1-081E02040204}">
      <dgm:prSet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Service Provided </a:t>
          </a:r>
        </a:p>
      </dgm:t>
    </dgm:pt>
    <dgm:pt modelId="{CB31E010-E632-4AA2-A64B-166951DB7334}" type="parTrans" cxnId="{FD87E46E-E8A7-4C93-A5C3-4761F8FD23F3}">
      <dgm:prSet/>
      <dgm:spPr/>
      <dgm:t>
        <a:bodyPr/>
        <a:lstStyle/>
        <a:p>
          <a:endParaRPr lang="en-US"/>
        </a:p>
      </dgm:t>
    </dgm:pt>
    <dgm:pt modelId="{2003444C-06F9-4E66-81D7-242893635D3E}" type="sibTrans" cxnId="{FD87E46E-E8A7-4C93-A5C3-4761F8FD23F3}">
      <dgm:prSet/>
      <dgm:spPr/>
      <dgm:t>
        <a:bodyPr/>
        <a:lstStyle/>
        <a:p>
          <a:endParaRPr lang="en-US"/>
        </a:p>
      </dgm:t>
    </dgm:pt>
    <dgm:pt modelId="{C7A698A5-4317-4143-85DC-BDD7193A94DC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5678157E-11F5-4197-8DB6-102681A5C5AF}" type="parTrans" cxnId="{65C86E70-5B63-4B80-8594-A34162CDE418}">
      <dgm:prSet/>
      <dgm:spPr/>
      <dgm:t>
        <a:bodyPr/>
        <a:lstStyle/>
        <a:p>
          <a:endParaRPr lang="en-US"/>
        </a:p>
      </dgm:t>
    </dgm:pt>
    <dgm:pt modelId="{F0ED70CE-E709-40C6-8EF8-5376CCAC9998}" type="sibTrans" cxnId="{65C86E70-5B63-4B80-8594-A34162CDE418}">
      <dgm:prSet/>
      <dgm:spPr/>
      <dgm:t>
        <a:bodyPr/>
        <a:lstStyle/>
        <a:p>
          <a:endParaRPr lang="en-US"/>
        </a:p>
      </dgm:t>
    </dgm:pt>
    <dgm:pt modelId="{0394DA5B-14BC-4816-A361-A8353CE6DF6A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</dgm:t>
    </dgm:pt>
    <dgm:pt modelId="{2FA4E790-3F31-4F69-BC12-B1CDDAD80D22}" type="parTrans" cxnId="{D9F4618F-6558-44F6-B791-54AB18B082D0}">
      <dgm:prSet/>
      <dgm:spPr/>
      <dgm:t>
        <a:bodyPr/>
        <a:lstStyle/>
        <a:p>
          <a:endParaRPr lang="en-US"/>
        </a:p>
      </dgm:t>
    </dgm:pt>
    <dgm:pt modelId="{33680CC5-823A-4F47-989D-537D163BE621}" type="sibTrans" cxnId="{D9F4618F-6558-44F6-B791-54AB18B082D0}">
      <dgm:prSet/>
      <dgm:spPr/>
      <dgm:t>
        <a:bodyPr/>
        <a:lstStyle/>
        <a:p>
          <a:endParaRPr lang="en-US"/>
        </a:p>
      </dgm:t>
    </dgm:pt>
    <dgm:pt modelId="{B17C6B83-B122-45F7-9C59-8406F2C7CC63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</dgm:t>
    </dgm:pt>
    <dgm:pt modelId="{8FD8068D-16FA-492F-B142-5DB15F84A456}" type="parTrans" cxnId="{7DBA8AA6-4C76-469E-84A9-6D9D6A3FA135}">
      <dgm:prSet/>
      <dgm:spPr/>
      <dgm:t>
        <a:bodyPr/>
        <a:lstStyle/>
        <a:p>
          <a:endParaRPr lang="en-US"/>
        </a:p>
      </dgm:t>
    </dgm:pt>
    <dgm:pt modelId="{DBE9609B-F65A-466B-BB85-70043636AAED}" type="sibTrans" cxnId="{7DBA8AA6-4C76-469E-84A9-6D9D6A3FA135}">
      <dgm:prSet/>
      <dgm:spPr/>
      <dgm:t>
        <a:bodyPr/>
        <a:lstStyle/>
        <a:p>
          <a:endParaRPr lang="en-US"/>
        </a:p>
      </dgm:t>
    </dgm:pt>
    <dgm:pt modelId="{5A4DB750-9303-4544-ADD3-5E4A902F39DB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WB Outpatient</a:t>
          </a:r>
        </a:p>
      </dgm:t>
    </dgm:pt>
    <dgm:pt modelId="{DE2B9ADC-E8DA-4153-B57A-207B4FB5C3CA}" type="parTrans" cxnId="{7E5313B3-4C29-4CAA-B91C-E1D7EAD2930A}">
      <dgm:prSet/>
      <dgm:spPr/>
      <dgm:t>
        <a:bodyPr/>
        <a:lstStyle/>
        <a:p>
          <a:endParaRPr lang="en-US"/>
        </a:p>
      </dgm:t>
    </dgm:pt>
    <dgm:pt modelId="{F12DD11E-A91C-4566-AF6C-A63D3A45A895}" type="sibTrans" cxnId="{7E5313B3-4C29-4CAA-B91C-E1D7EAD2930A}">
      <dgm:prSet/>
      <dgm:spPr/>
      <dgm:t>
        <a:bodyPr/>
        <a:lstStyle/>
        <a:p>
          <a:endParaRPr lang="en-US"/>
        </a:p>
      </dgm:t>
    </dgm:pt>
    <dgm:pt modelId="{DB711989-AA5B-4231-A1D2-0947955ECFEA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</dgm:t>
    </dgm:pt>
    <dgm:pt modelId="{8813345B-921E-4838-8519-DBA028788E87}" type="parTrans" cxnId="{159AA96C-742B-4D31-88D3-174DD4AC1DFA}">
      <dgm:prSet/>
      <dgm:spPr/>
      <dgm:t>
        <a:bodyPr/>
        <a:lstStyle/>
        <a:p>
          <a:endParaRPr lang="en-US"/>
        </a:p>
      </dgm:t>
    </dgm:pt>
    <dgm:pt modelId="{15F9AD67-D155-4C0C-A76E-8B7B7ACC23F8}" type="sibTrans" cxnId="{159AA96C-742B-4D31-88D3-174DD4AC1DFA}">
      <dgm:prSet/>
      <dgm:spPr/>
      <dgm:t>
        <a:bodyPr/>
        <a:lstStyle/>
        <a:p>
          <a:endParaRPr lang="en-US"/>
        </a:p>
      </dgm:t>
    </dgm:pt>
    <dgm:pt modelId="{CE9A0BC1-03ED-450F-AB61-535A5C0AB0CA}">
      <dgm:prSet phldr="0"/>
      <dgm:spPr/>
      <dgm:t>
        <a:bodyPr/>
        <a:lstStyle/>
        <a:p>
          <a:pPr rtl="0"/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DFE8B186-3186-4A64-ACDE-CCB1E93C8EC3}" type="parTrans" cxnId="{D9CB9931-D831-4765-98E1-A29A89ADE07C}">
      <dgm:prSet/>
      <dgm:spPr/>
      <dgm:t>
        <a:bodyPr/>
        <a:lstStyle/>
        <a:p>
          <a:endParaRPr lang="en-US"/>
        </a:p>
      </dgm:t>
    </dgm:pt>
    <dgm:pt modelId="{714AABFA-B5B8-478F-A6D1-0C7DDA06B630}" type="sibTrans" cxnId="{D9CB9931-D831-4765-98E1-A29A89ADE07C}">
      <dgm:prSet/>
      <dgm:spPr/>
      <dgm:t>
        <a:bodyPr/>
        <a:lstStyle/>
        <a:p>
          <a:endParaRPr lang="en-US"/>
        </a:p>
      </dgm:t>
    </dgm:pt>
    <dgm:pt modelId="{7929196D-9775-4FFE-8FA8-5240EB5D1D1E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</dgm:t>
    </dgm:pt>
    <dgm:pt modelId="{AB77CC4E-CC7B-41BF-A031-49A7251303DA}" type="parTrans" cxnId="{D218BF4D-5CA6-40A5-875E-FB0AC087ECAD}">
      <dgm:prSet/>
      <dgm:spPr/>
      <dgm:t>
        <a:bodyPr/>
        <a:lstStyle/>
        <a:p>
          <a:endParaRPr lang="en-US"/>
        </a:p>
      </dgm:t>
    </dgm:pt>
    <dgm:pt modelId="{E8ACEAA3-1957-4316-8962-10C6BCD5512C}" type="sibTrans" cxnId="{D218BF4D-5CA6-40A5-875E-FB0AC087ECAD}">
      <dgm:prSet/>
      <dgm:spPr/>
      <dgm:t>
        <a:bodyPr/>
        <a:lstStyle/>
        <a:p>
          <a:endParaRPr lang="en-US"/>
        </a:p>
      </dgm:t>
    </dgm:pt>
    <dgm:pt modelId="{A3314209-1DF9-4CE9-8ED8-A60D0D0B8571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gm:t>
    </dgm:pt>
    <dgm:pt modelId="{A261F23A-C09C-4B17-B76F-3D82199C8D5D}" type="parTrans" cxnId="{5749BACF-7496-4498-AFB6-C02E3D55A76B}">
      <dgm:prSet/>
      <dgm:spPr/>
      <dgm:t>
        <a:bodyPr/>
        <a:lstStyle/>
        <a:p>
          <a:endParaRPr lang="en-US"/>
        </a:p>
      </dgm:t>
    </dgm:pt>
    <dgm:pt modelId="{EBAB04A9-F413-4C9A-9DE4-217DEB800CF3}" type="sibTrans" cxnId="{5749BACF-7496-4498-AFB6-C02E3D55A76B}">
      <dgm:prSet/>
      <dgm:spPr/>
      <dgm:t>
        <a:bodyPr/>
        <a:lstStyle/>
        <a:p>
          <a:endParaRPr lang="en-US"/>
        </a:p>
      </dgm:t>
    </dgm:pt>
    <dgm:pt modelId="{A6B6FE8C-B6C2-4D1E-8D2B-F865CFA411D0}">
      <dgm:prSet phldr="0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63279-D3AA-44F3-A3BA-E4FB03840100}" type="parTrans" cxnId="{A4AC3A3C-043A-43E5-A54D-608FDEA922CB}">
      <dgm:prSet/>
      <dgm:spPr/>
      <dgm:t>
        <a:bodyPr/>
        <a:lstStyle/>
        <a:p>
          <a:endParaRPr lang="en-US"/>
        </a:p>
      </dgm:t>
    </dgm:pt>
    <dgm:pt modelId="{AFFA1208-3523-48DE-87B8-2E3C6F13479A}" type="sibTrans" cxnId="{A4AC3A3C-043A-43E5-A54D-608FDEA922CB}">
      <dgm:prSet/>
      <dgm:spPr/>
      <dgm:t>
        <a:bodyPr/>
        <a:lstStyle/>
        <a:p>
          <a:endParaRPr lang="en-US"/>
        </a:p>
      </dgm:t>
    </dgm:pt>
    <dgm:pt modelId="{7B1BEB21-E0D0-4101-9282-84A8767B608A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6D068-EC89-4268-8977-0AC80EBEBCF9}" type="parTrans" cxnId="{00B3E690-840A-4017-B6F8-36C79BCD9C19}">
      <dgm:prSet/>
      <dgm:spPr/>
      <dgm:t>
        <a:bodyPr/>
        <a:lstStyle/>
        <a:p>
          <a:endParaRPr lang="en-US"/>
        </a:p>
      </dgm:t>
    </dgm:pt>
    <dgm:pt modelId="{B3E7CA65-23E2-435B-B56F-259233556DF4}" type="sibTrans" cxnId="{00B3E690-840A-4017-B6F8-36C79BCD9C19}">
      <dgm:prSet/>
      <dgm:spPr/>
      <dgm:t>
        <a:bodyPr/>
        <a:lstStyle/>
        <a:p>
          <a:endParaRPr lang="en-US"/>
        </a:p>
      </dgm:t>
    </dgm:pt>
    <dgm:pt modelId="{999C811A-3246-4C5F-8D12-24BF956047F3}">
      <dgm:prSet phldr="0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DDD36-0D91-432E-83CB-D005EB601BF8}" type="parTrans" cxnId="{C29F422D-2C61-4A3F-A30D-6D15841EDB1E}">
      <dgm:prSet/>
      <dgm:spPr/>
      <dgm:t>
        <a:bodyPr/>
        <a:lstStyle/>
        <a:p>
          <a:endParaRPr lang="en-US"/>
        </a:p>
      </dgm:t>
    </dgm:pt>
    <dgm:pt modelId="{63D39864-80ED-42C1-A68C-5A60BBB213B5}" type="sibTrans" cxnId="{C29F422D-2C61-4A3F-A30D-6D15841EDB1E}">
      <dgm:prSet/>
      <dgm:spPr/>
      <dgm:t>
        <a:bodyPr/>
        <a:lstStyle/>
        <a:p>
          <a:endParaRPr lang="en-US"/>
        </a:p>
      </dgm:t>
    </dgm:pt>
    <dgm:pt modelId="{BA833229-631E-4675-BCE8-076273741B77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C7096-77CF-42D3-8248-958050589BA3}" type="parTrans" cxnId="{BC905C53-2D5D-4C4E-82B0-4C8066649093}">
      <dgm:prSet/>
      <dgm:spPr/>
      <dgm:t>
        <a:bodyPr/>
        <a:lstStyle/>
        <a:p>
          <a:endParaRPr lang="en-US"/>
        </a:p>
      </dgm:t>
    </dgm:pt>
    <dgm:pt modelId="{5D63001F-3FEA-4170-A3C6-1F45232D4034}" type="sibTrans" cxnId="{BC905C53-2D5D-4C4E-82B0-4C8066649093}">
      <dgm:prSet/>
      <dgm:spPr/>
      <dgm:t>
        <a:bodyPr/>
        <a:lstStyle/>
        <a:p>
          <a:endParaRPr lang="en-US"/>
        </a:p>
      </dgm:t>
    </dgm:pt>
    <dgm:pt modelId="{1EBCAA30-0CFE-4C53-A832-CB08196737C4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D229-6FAA-4E75-B2EA-976768F6C416}" type="parTrans" cxnId="{EFCD9930-D331-486C-88B4-F0694D9792ED}">
      <dgm:prSet/>
      <dgm:spPr/>
      <dgm:t>
        <a:bodyPr/>
        <a:lstStyle/>
        <a:p>
          <a:endParaRPr lang="en-US"/>
        </a:p>
      </dgm:t>
    </dgm:pt>
    <dgm:pt modelId="{E4688CF5-0453-490B-BF35-73254C5A7FED}" type="sibTrans" cxnId="{EFCD9930-D331-486C-88B4-F0694D9792ED}">
      <dgm:prSet/>
      <dgm:spPr/>
      <dgm:t>
        <a:bodyPr/>
        <a:lstStyle/>
        <a:p>
          <a:endParaRPr lang="en-US"/>
        </a:p>
      </dgm:t>
    </dgm:pt>
    <dgm:pt modelId="{DD7B0753-6F12-4CB6-AFBC-36F106BA6410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12EED-1A21-4CEF-821D-F613C8814954}" type="parTrans" cxnId="{DD7F5C01-F7E2-429F-AE65-1550E5E76E55}">
      <dgm:prSet/>
      <dgm:spPr/>
      <dgm:t>
        <a:bodyPr/>
        <a:lstStyle/>
        <a:p>
          <a:endParaRPr lang="en-US"/>
        </a:p>
      </dgm:t>
    </dgm:pt>
    <dgm:pt modelId="{49AC2728-EE46-435F-842A-DB7B698BB387}" type="sibTrans" cxnId="{DD7F5C01-F7E2-429F-AE65-1550E5E76E55}">
      <dgm:prSet/>
      <dgm:spPr/>
      <dgm:t>
        <a:bodyPr/>
        <a:lstStyle/>
        <a:p>
          <a:endParaRPr lang="en-US"/>
        </a:p>
      </dgm:t>
    </dgm:pt>
    <dgm:pt modelId="{F00CABD0-023E-46B3-9CE3-4772C663882E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DDF24-A00E-4039-9D7D-4C6D610E0452}" type="parTrans" cxnId="{8D1C0F18-5757-4F5A-839B-C01D265B08AB}">
      <dgm:prSet/>
      <dgm:spPr/>
      <dgm:t>
        <a:bodyPr/>
        <a:lstStyle/>
        <a:p>
          <a:endParaRPr lang="en-US"/>
        </a:p>
      </dgm:t>
    </dgm:pt>
    <dgm:pt modelId="{8F59AB7B-369F-4BF1-9AB3-BE6F98E32766}" type="sibTrans" cxnId="{8D1C0F18-5757-4F5A-839B-C01D265B08AB}">
      <dgm:prSet/>
      <dgm:spPr/>
      <dgm:t>
        <a:bodyPr/>
        <a:lstStyle/>
        <a:p>
          <a:endParaRPr lang="en-US"/>
        </a:p>
      </dgm:t>
    </dgm:pt>
    <dgm:pt modelId="{65A8E4BB-F925-48E4-96E2-7CC0BC8F77A0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689B2-D445-402A-9DAF-6C4755F4D143}" type="parTrans" cxnId="{E4DA8E04-70B9-4C38-8618-81966BBF2976}">
      <dgm:prSet/>
      <dgm:spPr/>
      <dgm:t>
        <a:bodyPr/>
        <a:lstStyle/>
        <a:p>
          <a:endParaRPr lang="en-US"/>
        </a:p>
      </dgm:t>
    </dgm:pt>
    <dgm:pt modelId="{3283FCAF-8833-40E0-BE28-F91D41076AD4}" type="sibTrans" cxnId="{E4DA8E04-70B9-4C38-8618-81966BBF2976}">
      <dgm:prSet/>
      <dgm:spPr/>
      <dgm:t>
        <a:bodyPr/>
        <a:lstStyle/>
        <a:p>
          <a:endParaRPr lang="en-US"/>
        </a:p>
      </dgm:t>
    </dgm:pt>
    <dgm:pt modelId="{4B1A4CDC-27C9-4BCD-8CEF-EFC6496F6811}">
      <dgm:prSet phldr="0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C8DC4-6E1B-4142-9E3A-D429EDC2E694}" type="parTrans" cxnId="{821DB729-017B-4640-9176-127D0F1A4E47}">
      <dgm:prSet/>
      <dgm:spPr/>
      <dgm:t>
        <a:bodyPr/>
        <a:lstStyle/>
        <a:p>
          <a:endParaRPr lang="en-US"/>
        </a:p>
      </dgm:t>
    </dgm:pt>
    <dgm:pt modelId="{8A8F8DD3-B4DB-4BF9-9366-3289A81D3549}" type="sibTrans" cxnId="{821DB729-017B-4640-9176-127D0F1A4E47}">
      <dgm:prSet/>
      <dgm:spPr/>
      <dgm:t>
        <a:bodyPr/>
        <a:lstStyle/>
        <a:p>
          <a:endParaRPr lang="en-US"/>
        </a:p>
      </dgm:t>
    </dgm:pt>
    <dgm:pt modelId="{C69EAF5A-CD47-41D4-B987-3B63408BCDC0}">
      <dgm:prSet phldr="0"/>
      <dgm:spPr/>
      <dgm:t>
        <a:bodyPr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A4F87-4B35-48A8-91B2-4B03B2A80777}" type="parTrans" cxnId="{53FC6631-B514-4BAA-91E0-1C5EFA24B5B3}">
      <dgm:prSet/>
      <dgm:spPr/>
      <dgm:t>
        <a:bodyPr/>
        <a:lstStyle/>
        <a:p>
          <a:endParaRPr lang="en-US"/>
        </a:p>
      </dgm:t>
    </dgm:pt>
    <dgm:pt modelId="{4D06EAD6-2636-4078-8574-B850C7489730}" type="sibTrans" cxnId="{53FC6631-B514-4BAA-91E0-1C5EFA24B5B3}">
      <dgm:prSet/>
      <dgm:spPr/>
      <dgm:t>
        <a:bodyPr/>
        <a:lstStyle/>
        <a:p>
          <a:endParaRPr lang="en-US"/>
        </a:p>
      </dgm:t>
    </dgm:pt>
    <dgm:pt modelId="{68DA8797-2E0C-476F-AE9E-0B50F555B6AB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DF2F4-0D76-4F2E-8E84-6B590C0AEF6B}" type="parTrans" cxnId="{C065B16E-17B9-4269-B311-1E97BCC79145}">
      <dgm:prSet/>
      <dgm:spPr/>
      <dgm:t>
        <a:bodyPr/>
        <a:lstStyle/>
        <a:p>
          <a:endParaRPr lang="en-US"/>
        </a:p>
      </dgm:t>
    </dgm:pt>
    <dgm:pt modelId="{12267CDB-BF2C-46A6-947B-7677D42CC922}" type="sibTrans" cxnId="{C065B16E-17B9-4269-B311-1E97BCC79145}">
      <dgm:prSet/>
      <dgm:spPr/>
      <dgm:t>
        <a:bodyPr/>
        <a:lstStyle/>
        <a:p>
          <a:endParaRPr lang="en-US"/>
        </a:p>
      </dgm:t>
    </dgm:pt>
    <dgm:pt modelId="{851CFF70-CC89-465D-A493-562E901491EF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1F54B-676E-4D57-B8F4-619A5F3E4260}" type="parTrans" cxnId="{B48D286A-735B-4930-BFB1-8EB8AB0AAFA1}">
      <dgm:prSet/>
      <dgm:spPr/>
      <dgm:t>
        <a:bodyPr/>
        <a:lstStyle/>
        <a:p>
          <a:endParaRPr lang="en-US"/>
        </a:p>
      </dgm:t>
    </dgm:pt>
    <dgm:pt modelId="{BE50C81E-BEDF-4812-B672-6ED0AF9586AC}" type="sibTrans" cxnId="{B48D286A-735B-4930-BFB1-8EB8AB0AAFA1}">
      <dgm:prSet/>
      <dgm:spPr/>
      <dgm:t>
        <a:bodyPr/>
        <a:lstStyle/>
        <a:p>
          <a:endParaRPr lang="en-US"/>
        </a:p>
      </dgm:t>
    </dgm:pt>
    <dgm:pt modelId="{EF2FB3E3-25C0-475C-9EDA-21B5808C77D4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40397-313F-4A04-912D-BB9BC36CB96A}" type="parTrans" cxnId="{B5D2BA9E-85F0-4D44-B29B-C19D2A9219D3}">
      <dgm:prSet/>
      <dgm:spPr/>
      <dgm:t>
        <a:bodyPr/>
        <a:lstStyle/>
        <a:p>
          <a:endParaRPr lang="en-US"/>
        </a:p>
      </dgm:t>
    </dgm:pt>
    <dgm:pt modelId="{C4CEE433-A7A3-461F-B6A7-D147A1A099E3}" type="sibTrans" cxnId="{B5D2BA9E-85F0-4D44-B29B-C19D2A9219D3}">
      <dgm:prSet/>
      <dgm:spPr/>
      <dgm:t>
        <a:bodyPr/>
        <a:lstStyle/>
        <a:p>
          <a:endParaRPr lang="en-US"/>
        </a:p>
      </dgm:t>
    </dgm:pt>
    <dgm:pt modelId="{C5482952-D7F9-4A39-B732-183FC36C4B1C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4634B-D867-4F8F-8B54-D0D5AD981F9F}" type="parTrans" cxnId="{9D3F5ABB-3010-42B8-A138-CE5F23D75299}">
      <dgm:prSet/>
      <dgm:spPr/>
      <dgm:t>
        <a:bodyPr/>
        <a:lstStyle/>
        <a:p>
          <a:endParaRPr lang="en-US"/>
        </a:p>
      </dgm:t>
    </dgm:pt>
    <dgm:pt modelId="{F2CAAC14-2F9E-4546-BE99-CE20824A51E2}" type="sibTrans" cxnId="{9D3F5ABB-3010-42B8-A138-CE5F23D75299}">
      <dgm:prSet/>
      <dgm:spPr/>
      <dgm:t>
        <a:bodyPr/>
        <a:lstStyle/>
        <a:p>
          <a:endParaRPr lang="en-US"/>
        </a:p>
      </dgm:t>
    </dgm:pt>
    <dgm:pt modelId="{316D831B-E00A-4D9D-9F79-EA72E4CF59FF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86342-CCCE-4B24-BAA9-1B777DCBD95E}" type="parTrans" cxnId="{4EBDB377-8C6D-4FBA-A21F-25D353965D2B}">
      <dgm:prSet/>
      <dgm:spPr/>
      <dgm:t>
        <a:bodyPr/>
        <a:lstStyle/>
        <a:p>
          <a:endParaRPr lang="en-US"/>
        </a:p>
      </dgm:t>
    </dgm:pt>
    <dgm:pt modelId="{4921CA44-F981-497E-A902-A48CB6A7C28C}" type="sibTrans" cxnId="{4EBDB377-8C6D-4FBA-A21F-25D353965D2B}">
      <dgm:prSet/>
      <dgm:spPr/>
      <dgm:t>
        <a:bodyPr/>
        <a:lstStyle/>
        <a:p>
          <a:endParaRPr lang="en-US"/>
        </a:p>
      </dgm:t>
    </dgm:pt>
    <dgm:pt modelId="{99D463BE-30A0-4181-96BE-09E282D9350B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52F1F-65F9-492C-B620-3829DC06E421}" type="parTrans" cxnId="{E9FDF28B-99B5-4DD7-9317-0285AF539FF6}">
      <dgm:prSet/>
      <dgm:spPr/>
      <dgm:t>
        <a:bodyPr/>
        <a:lstStyle/>
        <a:p>
          <a:endParaRPr lang="en-US"/>
        </a:p>
      </dgm:t>
    </dgm:pt>
    <dgm:pt modelId="{FA92FB97-AF82-4AB8-BE9A-E83DE4E1B913}" type="sibTrans" cxnId="{E9FDF28B-99B5-4DD7-9317-0285AF539FF6}">
      <dgm:prSet/>
      <dgm:spPr/>
      <dgm:t>
        <a:bodyPr/>
        <a:lstStyle/>
        <a:p>
          <a:endParaRPr lang="en-US"/>
        </a:p>
      </dgm:t>
    </dgm:pt>
    <dgm:pt modelId="{CC1EDBA5-C535-4C7D-957E-6CD757C5B1B5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9A4C5-7A0A-48BC-938A-59AF22A6C86C}" type="parTrans" cxnId="{A27644EE-29D7-43FA-B95D-79428D5107FD}">
      <dgm:prSet/>
      <dgm:spPr/>
      <dgm:t>
        <a:bodyPr/>
        <a:lstStyle/>
        <a:p>
          <a:endParaRPr lang="en-US"/>
        </a:p>
      </dgm:t>
    </dgm:pt>
    <dgm:pt modelId="{F1727438-7E57-4E69-8411-C1A28ABD5D8B}" type="sibTrans" cxnId="{A27644EE-29D7-43FA-B95D-79428D5107FD}">
      <dgm:prSet/>
      <dgm:spPr/>
      <dgm:t>
        <a:bodyPr/>
        <a:lstStyle/>
        <a:p>
          <a:endParaRPr lang="en-US"/>
        </a:p>
      </dgm:t>
    </dgm:pt>
    <dgm:pt modelId="{51128E6F-25FE-4BE7-A017-D1106D200072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FEA82-C543-4D1E-9D88-6ADFE2B05280}" type="parTrans" cxnId="{10FEB8A9-5DAC-4AC2-ADEA-97D9234B2837}">
      <dgm:prSet/>
      <dgm:spPr/>
      <dgm:t>
        <a:bodyPr/>
        <a:lstStyle/>
        <a:p>
          <a:endParaRPr lang="en-US"/>
        </a:p>
      </dgm:t>
    </dgm:pt>
    <dgm:pt modelId="{CEBB4809-D285-4D14-9A57-D8B1EF3781A9}" type="sibTrans" cxnId="{10FEB8A9-5DAC-4AC2-ADEA-97D9234B2837}">
      <dgm:prSet/>
      <dgm:spPr/>
      <dgm:t>
        <a:bodyPr/>
        <a:lstStyle/>
        <a:p>
          <a:endParaRPr lang="en-US"/>
        </a:p>
      </dgm:t>
    </dgm:pt>
    <dgm:pt modelId="{EFE16A4E-E121-4D69-81A6-0DF2B1C6192D}">
      <dgm:prSet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FF980-26D7-4E88-AA59-2DF6145CF154}" type="parTrans" cxnId="{96062AC4-3350-43EF-84F1-05EDA715B1D8}">
      <dgm:prSet/>
      <dgm:spPr/>
      <dgm:t>
        <a:bodyPr/>
        <a:lstStyle/>
        <a:p>
          <a:endParaRPr lang="en-US"/>
        </a:p>
      </dgm:t>
    </dgm:pt>
    <dgm:pt modelId="{AF66A26B-F416-478D-AFDB-FB264827C5A6}" type="sibTrans" cxnId="{96062AC4-3350-43EF-84F1-05EDA715B1D8}">
      <dgm:prSet/>
      <dgm:spPr/>
      <dgm:t>
        <a:bodyPr/>
        <a:lstStyle/>
        <a:p>
          <a:endParaRPr lang="en-US"/>
        </a:p>
      </dgm:t>
    </dgm:pt>
    <dgm:pt modelId="{8F156506-A282-423C-BAD5-FA82C0EADC5C}">
      <dgm:prSet phldr="0"/>
      <dgm:spPr/>
      <dgm:t>
        <a:bodyPr/>
        <a:lstStyle/>
        <a:p>
          <a:r>
            <a:rPr lang="en-US">
              <a:latin typeface="Calibri"/>
            </a:rPr>
            <a:t>2022</a:t>
          </a:r>
        </a:p>
      </dgm:t>
    </dgm:pt>
    <dgm:pt modelId="{E580279F-73C1-4B9A-BDF0-E9AC7BAAFE09}" type="parTrans" cxnId="{7F40F1BD-5B90-4341-AD6A-20600E032595}">
      <dgm:prSet/>
      <dgm:spPr/>
      <dgm:t>
        <a:bodyPr/>
        <a:lstStyle/>
        <a:p>
          <a:endParaRPr lang="en-US"/>
        </a:p>
      </dgm:t>
    </dgm:pt>
    <dgm:pt modelId="{C11C7629-9E3A-4488-8796-765DAFFBD3A3}" type="sibTrans" cxnId="{7F40F1BD-5B90-4341-AD6A-20600E032595}">
      <dgm:prSet/>
      <dgm:spPr/>
      <dgm:t>
        <a:bodyPr/>
        <a:lstStyle/>
        <a:p>
          <a:endParaRPr lang="en-US"/>
        </a:p>
      </dgm:t>
    </dgm:pt>
    <dgm:pt modelId="{4A1BA90F-05A0-4E6A-AEE8-202FFF768AC8}">
      <dgm:prSet phldr="0"/>
      <dgm:spPr/>
      <dgm:t>
        <a:bodyPr/>
        <a:lstStyle/>
        <a:p>
          <a:pPr rtl="0"/>
          <a:r>
            <a: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</dgm:t>
    </dgm:pt>
    <dgm:pt modelId="{3640119B-02D3-480E-B459-953C3AAA399E}" type="parTrans" cxnId="{BFD44A63-FFDC-4261-8ABE-5EE9B1415405}">
      <dgm:prSet/>
      <dgm:spPr/>
      <dgm:t>
        <a:bodyPr/>
        <a:lstStyle/>
        <a:p>
          <a:endParaRPr lang="en-US"/>
        </a:p>
      </dgm:t>
    </dgm:pt>
    <dgm:pt modelId="{5840EDD2-D51A-40F2-AB15-7719ED435FD0}" type="sibTrans" cxnId="{BFD44A63-FFDC-4261-8ABE-5EE9B1415405}">
      <dgm:prSet/>
      <dgm:spPr/>
      <dgm:t>
        <a:bodyPr/>
        <a:lstStyle/>
        <a:p>
          <a:endParaRPr lang="en-US"/>
        </a:p>
      </dgm:t>
    </dgm:pt>
    <dgm:pt modelId="{0D5AEA31-B4DD-428C-ACD3-BA9EA1751543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</dgm:t>
    </dgm:pt>
    <dgm:pt modelId="{9FC38A6F-DE07-4B4F-B5CF-8CA0C82E992E}" type="parTrans" cxnId="{E453E5A5-F262-4220-A78B-186E9E50AF66}">
      <dgm:prSet/>
      <dgm:spPr/>
      <dgm:t>
        <a:bodyPr/>
        <a:lstStyle/>
        <a:p>
          <a:endParaRPr lang="en-US"/>
        </a:p>
      </dgm:t>
    </dgm:pt>
    <dgm:pt modelId="{CC9642B1-962A-4FE8-9A0F-E29DE63B7479}" type="sibTrans" cxnId="{E453E5A5-F262-4220-A78B-186E9E50AF66}">
      <dgm:prSet/>
      <dgm:spPr/>
      <dgm:t>
        <a:bodyPr/>
        <a:lstStyle/>
        <a:p>
          <a:endParaRPr lang="en-US"/>
        </a:p>
      </dgm:t>
    </dgm:pt>
    <dgm:pt modelId="{4B4DACB9-E044-47BA-9A2F-2526FE5D155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E9950035-7E1E-4AAA-88C6-5F23EA4BE667}" type="parTrans" cxnId="{FAF667B9-EC86-4A23-9279-8F6014516399}">
      <dgm:prSet/>
      <dgm:spPr/>
      <dgm:t>
        <a:bodyPr/>
        <a:lstStyle/>
        <a:p>
          <a:endParaRPr lang="en-US"/>
        </a:p>
      </dgm:t>
    </dgm:pt>
    <dgm:pt modelId="{7BDD2B84-44B7-44AD-8846-A56817190EAF}" type="sibTrans" cxnId="{FAF667B9-EC86-4A23-9279-8F6014516399}">
      <dgm:prSet/>
      <dgm:spPr/>
      <dgm:t>
        <a:bodyPr/>
        <a:lstStyle/>
        <a:p>
          <a:endParaRPr lang="en-US"/>
        </a:p>
      </dgm:t>
    </dgm:pt>
    <dgm:pt modelId="{742205D2-E5E8-4438-A777-4BD5B1C400F7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</dgm:t>
    </dgm:pt>
    <dgm:pt modelId="{ED0416E9-3C96-434D-9C0D-A02A7ACEC2A6}" type="parTrans" cxnId="{424BAA11-058A-4264-B689-25343594AE9A}">
      <dgm:prSet/>
      <dgm:spPr/>
      <dgm:t>
        <a:bodyPr/>
        <a:lstStyle/>
        <a:p>
          <a:endParaRPr lang="en-US"/>
        </a:p>
      </dgm:t>
    </dgm:pt>
    <dgm:pt modelId="{E3339816-7B15-4D75-8C61-4F2EAB8B5C34}" type="sibTrans" cxnId="{424BAA11-058A-4264-B689-25343594AE9A}">
      <dgm:prSet/>
      <dgm:spPr/>
      <dgm:t>
        <a:bodyPr/>
        <a:lstStyle/>
        <a:p>
          <a:endParaRPr lang="en-US"/>
        </a:p>
      </dgm:t>
    </dgm:pt>
    <dgm:pt modelId="{899D8AA6-A35E-45DF-BA8D-75846FE6391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 </a:t>
          </a: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</a:t>
          </a:r>
        </a:p>
      </dgm:t>
    </dgm:pt>
    <dgm:pt modelId="{B10F6E91-2653-4FE2-90E1-0727E62C71A4}" type="parTrans" cxnId="{98E49E3C-29C3-43FE-A60F-189F6E14F975}">
      <dgm:prSet/>
      <dgm:spPr/>
      <dgm:t>
        <a:bodyPr/>
        <a:lstStyle/>
        <a:p>
          <a:endParaRPr lang="en-US"/>
        </a:p>
      </dgm:t>
    </dgm:pt>
    <dgm:pt modelId="{56D08D23-5DE8-4C04-AE2E-6457508ECFCA}" type="sibTrans" cxnId="{98E49E3C-29C3-43FE-A60F-189F6E14F975}">
      <dgm:prSet/>
      <dgm:spPr/>
      <dgm:t>
        <a:bodyPr/>
        <a:lstStyle/>
        <a:p>
          <a:endParaRPr lang="en-US"/>
        </a:p>
      </dgm:t>
    </dgm:pt>
    <dgm:pt modelId="{DFDF26B3-7E55-4C48-A091-6BDE854F176D}">
      <dgm:prSet phldr="0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BF4E5-08B4-43B5-886F-65D60328D8F8}" type="parTrans" cxnId="{FAF33BEE-3B3C-4B4E-921C-1322A9CEAF71}">
      <dgm:prSet/>
      <dgm:spPr/>
      <dgm:t>
        <a:bodyPr/>
        <a:lstStyle/>
        <a:p>
          <a:endParaRPr lang="en-US"/>
        </a:p>
      </dgm:t>
    </dgm:pt>
    <dgm:pt modelId="{D2139398-A84F-4597-9934-DE4986C647A7}" type="sibTrans" cxnId="{FAF33BEE-3B3C-4B4E-921C-1322A9CEAF71}">
      <dgm:prSet/>
      <dgm:spPr/>
      <dgm:t>
        <a:bodyPr/>
        <a:lstStyle/>
        <a:p>
          <a:endParaRPr lang="en-US"/>
        </a:p>
      </dgm:t>
    </dgm:pt>
    <dgm:pt modelId="{655460A8-679C-4AD9-BAED-98F8A6B60F70}">
      <dgm:prSet phldr="0"/>
      <dgm:spPr/>
      <dgm:t>
        <a:bodyPr/>
        <a:lstStyle/>
        <a:p>
          <a:r>
            <a: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2AD29FDE-DF04-4470-9160-874ADD2026F9}" type="parTrans" cxnId="{87118EAE-928D-4264-B091-6EB74B30C2C4}">
      <dgm:prSet/>
      <dgm:spPr/>
      <dgm:t>
        <a:bodyPr/>
        <a:lstStyle/>
        <a:p>
          <a:endParaRPr lang="en-US"/>
        </a:p>
      </dgm:t>
    </dgm:pt>
    <dgm:pt modelId="{1EC53B1D-CAFF-47EF-9CCF-50B1A792B0CA}" type="sibTrans" cxnId="{87118EAE-928D-4264-B091-6EB74B30C2C4}">
      <dgm:prSet/>
      <dgm:spPr/>
      <dgm:t>
        <a:bodyPr/>
        <a:lstStyle/>
        <a:p>
          <a:endParaRPr lang="en-US"/>
        </a:p>
      </dgm:t>
    </dgm:pt>
    <dgm:pt modelId="{3676223D-F19B-4CC2-A54B-A40872979A3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</dgm:t>
    </dgm:pt>
    <dgm:pt modelId="{9A71EA27-78A1-42BF-9D56-263913444C89}" type="parTrans" cxnId="{8F7C5DB5-8E1D-404A-9819-7B7E7E776CBA}">
      <dgm:prSet/>
      <dgm:spPr/>
      <dgm:t>
        <a:bodyPr/>
        <a:lstStyle/>
        <a:p>
          <a:endParaRPr lang="en-US"/>
        </a:p>
      </dgm:t>
    </dgm:pt>
    <dgm:pt modelId="{891E809D-FA95-4ACC-9FCD-F723451A7370}" type="sibTrans" cxnId="{8F7C5DB5-8E1D-404A-9819-7B7E7E776CBA}">
      <dgm:prSet/>
      <dgm:spPr/>
      <dgm:t>
        <a:bodyPr/>
        <a:lstStyle/>
        <a:p>
          <a:endParaRPr lang="en-US"/>
        </a:p>
      </dgm:t>
    </dgm:pt>
    <dgm:pt modelId="{0213A891-2EB1-4708-921D-BD54214B0AE8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</dgm:t>
    </dgm:pt>
    <dgm:pt modelId="{211685CC-6EBE-47FD-B764-75A09EE94E17}" type="parTrans" cxnId="{11F83BEC-01EB-4346-BBCA-B08030C41FBD}">
      <dgm:prSet/>
      <dgm:spPr/>
      <dgm:t>
        <a:bodyPr/>
        <a:lstStyle/>
        <a:p>
          <a:endParaRPr lang="en-US"/>
        </a:p>
      </dgm:t>
    </dgm:pt>
    <dgm:pt modelId="{20E82BE9-1C80-4FC4-A23D-9429140F0597}" type="sibTrans" cxnId="{11F83BEC-01EB-4346-BBCA-B08030C41FBD}">
      <dgm:prSet/>
      <dgm:spPr/>
      <dgm:t>
        <a:bodyPr/>
        <a:lstStyle/>
        <a:p>
          <a:endParaRPr lang="en-US"/>
        </a:p>
      </dgm:t>
    </dgm:pt>
    <dgm:pt modelId="{D102C01C-EC86-4C9C-AA73-6B15489B1364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gm:t>
    </dgm:pt>
    <dgm:pt modelId="{3F8A87CA-6A82-40AD-9E98-30B9F065A6E7}" type="parTrans" cxnId="{E8E50972-0A00-4B8B-8B77-E12214B2F3CE}">
      <dgm:prSet/>
      <dgm:spPr/>
      <dgm:t>
        <a:bodyPr/>
        <a:lstStyle/>
        <a:p>
          <a:endParaRPr lang="en-US"/>
        </a:p>
      </dgm:t>
    </dgm:pt>
    <dgm:pt modelId="{A65065D4-22AB-40DF-B7AE-63198A4FD23B}" type="sibTrans" cxnId="{E8E50972-0A00-4B8B-8B77-E12214B2F3CE}">
      <dgm:prSet/>
      <dgm:spPr/>
      <dgm:t>
        <a:bodyPr/>
        <a:lstStyle/>
        <a:p>
          <a:endParaRPr lang="en-US"/>
        </a:p>
      </dgm:t>
    </dgm:pt>
    <dgm:pt modelId="{2A1579E4-720F-414A-90C7-EBAE10804992}">
      <dgm:prSet phldr="0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7FABC-AE15-4CE2-8643-98275BE80710}" type="parTrans" cxnId="{DC76591A-247C-4A8E-B2B4-B22BA0F2B4CC}">
      <dgm:prSet/>
      <dgm:spPr/>
      <dgm:t>
        <a:bodyPr/>
        <a:lstStyle/>
        <a:p>
          <a:endParaRPr lang="en-US"/>
        </a:p>
      </dgm:t>
    </dgm:pt>
    <dgm:pt modelId="{27685839-F3FB-4502-9692-E4632FBD97E3}" type="sibTrans" cxnId="{DC76591A-247C-4A8E-B2B4-B22BA0F2B4CC}">
      <dgm:prSet/>
      <dgm:spPr/>
      <dgm:t>
        <a:bodyPr/>
        <a:lstStyle/>
        <a:p>
          <a:endParaRPr lang="en-US"/>
        </a:p>
      </dgm:t>
    </dgm:pt>
    <dgm:pt modelId="{26414E4E-4BF9-4EA8-B9CB-A899067C003A}">
      <dgm:prSet phldr="0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FEC25-1983-40D5-98F9-912565066A02}" type="parTrans" cxnId="{E7B9C0E7-1BAD-4C78-A34B-10D4F51F45DD}">
      <dgm:prSet/>
      <dgm:spPr/>
      <dgm:t>
        <a:bodyPr/>
        <a:lstStyle/>
        <a:p>
          <a:endParaRPr lang="en-US"/>
        </a:p>
      </dgm:t>
    </dgm:pt>
    <dgm:pt modelId="{22E91CBC-AF1F-4447-B721-D1D351AD2EB4}" type="sibTrans" cxnId="{E7B9C0E7-1BAD-4C78-A34B-10D4F51F45DD}">
      <dgm:prSet/>
      <dgm:spPr/>
      <dgm:t>
        <a:bodyPr/>
        <a:lstStyle/>
        <a:p>
          <a:endParaRPr lang="en-US"/>
        </a:p>
      </dgm:t>
    </dgm:pt>
    <dgm:pt modelId="{6E4D5428-3C36-4779-BC1F-3086067808B3}">
      <dgm:prSet phldr="0"/>
      <dgm:spPr/>
      <dgm:t>
        <a:bodyPr/>
        <a:lstStyle/>
        <a:p>
          <a:pPr rtl="0"/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6E7AE-590D-4B62-9B64-2CC410CB5902}" type="parTrans" cxnId="{A587AFF7-1A92-4A10-82C4-99EB4B148347}">
      <dgm:prSet/>
      <dgm:spPr/>
      <dgm:t>
        <a:bodyPr/>
        <a:lstStyle/>
        <a:p>
          <a:endParaRPr lang="en-US"/>
        </a:p>
      </dgm:t>
    </dgm:pt>
    <dgm:pt modelId="{3169626D-4E9E-4B23-B5AB-B8459B70A9A9}" type="sibTrans" cxnId="{A587AFF7-1A92-4A10-82C4-99EB4B148347}">
      <dgm:prSet/>
      <dgm:spPr/>
      <dgm:t>
        <a:bodyPr/>
        <a:lstStyle/>
        <a:p>
          <a:endParaRPr lang="en-US"/>
        </a:p>
      </dgm:t>
    </dgm:pt>
    <dgm:pt modelId="{930F4990-A938-4B1F-9A3B-85D2117BA286}">
      <dgm:prSet phldr="0"/>
      <dgm:spPr/>
      <dgm:t>
        <a:bodyPr/>
        <a:lstStyle/>
        <a:p>
          <a:r>
            <a:rPr lang="en-US">
              <a:latin typeface="Calibri"/>
            </a:rPr>
            <a:t>2023</a:t>
          </a:r>
        </a:p>
      </dgm:t>
    </dgm:pt>
    <dgm:pt modelId="{5F9135F9-0B72-4DFD-ADA0-25A07B2E5317}" type="parTrans" cxnId="{02D50770-F6CA-4B32-9BFC-7F0EA82BBD5B}">
      <dgm:prSet/>
      <dgm:spPr/>
      <dgm:t>
        <a:bodyPr/>
        <a:lstStyle/>
        <a:p>
          <a:endParaRPr lang="en-US"/>
        </a:p>
      </dgm:t>
    </dgm:pt>
    <dgm:pt modelId="{1C14C2A9-9763-4515-9BA3-F4BCB54FB411}" type="sibTrans" cxnId="{02D50770-F6CA-4B32-9BFC-7F0EA82BBD5B}">
      <dgm:prSet/>
      <dgm:spPr/>
      <dgm:t>
        <a:bodyPr/>
        <a:lstStyle/>
        <a:p>
          <a:endParaRPr lang="en-US"/>
        </a:p>
      </dgm:t>
    </dgm:pt>
    <dgm:pt modelId="{87AE93FB-0E7E-4553-BE9F-6344C950075E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Inpatient</a:t>
          </a:r>
        </a:p>
      </dgm:t>
    </dgm:pt>
    <dgm:pt modelId="{D343A33E-0803-46A0-A9AF-55CD7E7BD028}" type="parTrans" cxnId="{67F4C0DD-3EB1-4EFC-9D1D-651BB84D2619}">
      <dgm:prSet/>
      <dgm:spPr/>
      <dgm:t>
        <a:bodyPr/>
        <a:lstStyle/>
        <a:p>
          <a:endParaRPr lang="en-US"/>
        </a:p>
      </dgm:t>
    </dgm:pt>
    <dgm:pt modelId="{BE5FDEE6-9B9A-46C2-88F1-BBA4620F13D6}" type="sibTrans" cxnId="{67F4C0DD-3EB1-4EFC-9D1D-651BB84D2619}">
      <dgm:prSet/>
      <dgm:spPr/>
      <dgm:t>
        <a:bodyPr/>
        <a:lstStyle/>
        <a:p>
          <a:endParaRPr lang="en-US"/>
        </a:p>
      </dgm:t>
    </dgm:pt>
    <dgm:pt modelId="{A1078797-F73F-47E0-883B-99E1554A0AFC}">
      <dgm:prSet phldr="0"/>
      <dgm:spPr/>
      <dgm:t>
        <a:bodyPr/>
        <a:lstStyle/>
        <a:p>
          <a:pPr rtl="0"/>
          <a:r>
            <a: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</dgm:t>
    </dgm:pt>
    <dgm:pt modelId="{FA7E4184-52F6-48C9-B726-F741400683B2}" type="parTrans" cxnId="{D09ED0C6-FC79-4AC7-A566-B77ED2A91AEA}">
      <dgm:prSet/>
      <dgm:spPr/>
      <dgm:t>
        <a:bodyPr/>
        <a:lstStyle/>
        <a:p>
          <a:endParaRPr lang="en-US"/>
        </a:p>
      </dgm:t>
    </dgm:pt>
    <dgm:pt modelId="{81D62CB8-97FE-41E8-B1E9-84366C511CE0}" type="sibTrans" cxnId="{D09ED0C6-FC79-4AC7-A566-B77ED2A91AEA}">
      <dgm:prSet/>
      <dgm:spPr/>
      <dgm:t>
        <a:bodyPr/>
        <a:lstStyle/>
        <a:p>
          <a:endParaRPr lang="en-US"/>
        </a:p>
      </dgm:t>
    </dgm:pt>
    <dgm:pt modelId="{30EB7C92-D90F-4BB2-9DC9-43BA3D11CA88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6F6218EC-9D80-40BB-B1E8-AF0BDF8F44BA}" type="parTrans" cxnId="{8D8EF61B-0A14-4CCE-BFF1-8FB716C2DC36}">
      <dgm:prSet/>
      <dgm:spPr/>
      <dgm:t>
        <a:bodyPr/>
        <a:lstStyle/>
        <a:p>
          <a:endParaRPr lang="en-US"/>
        </a:p>
      </dgm:t>
    </dgm:pt>
    <dgm:pt modelId="{0998B4C5-94CA-45FA-9EA7-ED1C94732793}" type="sibTrans" cxnId="{8D8EF61B-0A14-4CCE-BFF1-8FB716C2DC36}">
      <dgm:prSet/>
      <dgm:spPr/>
      <dgm:t>
        <a:bodyPr/>
        <a:lstStyle/>
        <a:p>
          <a:endParaRPr lang="en-US"/>
        </a:p>
      </dgm:t>
    </dgm:pt>
    <dgm:pt modelId="{87D62CFA-9C80-42EE-9E7E-C09CB16BA3B6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</dgm:t>
    </dgm:pt>
    <dgm:pt modelId="{F8BDFDA9-712D-46EB-AEBC-B111C7B3A846}" type="parTrans" cxnId="{606F721D-AFE8-426E-A5C7-4494A417D2D7}">
      <dgm:prSet/>
      <dgm:spPr/>
      <dgm:t>
        <a:bodyPr/>
        <a:lstStyle/>
        <a:p>
          <a:endParaRPr lang="en-US"/>
        </a:p>
      </dgm:t>
    </dgm:pt>
    <dgm:pt modelId="{E76C3FA2-8180-4693-9725-3C13040B6602}" type="sibTrans" cxnId="{606F721D-AFE8-426E-A5C7-4494A417D2D7}">
      <dgm:prSet/>
      <dgm:spPr/>
      <dgm:t>
        <a:bodyPr/>
        <a:lstStyle/>
        <a:p>
          <a:endParaRPr lang="en-US"/>
        </a:p>
      </dgm:t>
    </dgm:pt>
    <dgm:pt modelId="{A194558D-568B-4D1F-9599-76037C570637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 Clinic</a:t>
          </a:r>
        </a:p>
      </dgm:t>
    </dgm:pt>
    <dgm:pt modelId="{3A028781-5ECE-4006-8C17-250A49848650}" type="parTrans" cxnId="{A2EE88CE-D92C-449D-9C9C-3D9097D21607}">
      <dgm:prSet/>
      <dgm:spPr/>
      <dgm:t>
        <a:bodyPr/>
        <a:lstStyle/>
        <a:p>
          <a:endParaRPr lang="en-US"/>
        </a:p>
      </dgm:t>
    </dgm:pt>
    <dgm:pt modelId="{1F978B28-4789-4D95-BD03-5D4BF3EFE11D}" type="sibTrans" cxnId="{A2EE88CE-D92C-449D-9C9C-3D9097D21607}">
      <dgm:prSet/>
      <dgm:spPr/>
      <dgm:t>
        <a:bodyPr/>
        <a:lstStyle/>
        <a:p>
          <a:endParaRPr lang="en-US"/>
        </a:p>
      </dgm:t>
    </dgm:pt>
    <dgm:pt modelId="{18F119D9-44FD-4809-B6E5-5FC4E6E1019A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</dgm:t>
    </dgm:pt>
    <dgm:pt modelId="{A0D81EB4-FC55-4E6D-AF3E-34C1B501A319}" type="parTrans" cxnId="{BB41B56A-E66A-44AD-8B31-B80CCC965A7D}">
      <dgm:prSet/>
      <dgm:spPr/>
      <dgm:t>
        <a:bodyPr/>
        <a:lstStyle/>
        <a:p>
          <a:endParaRPr lang="en-US"/>
        </a:p>
      </dgm:t>
    </dgm:pt>
    <dgm:pt modelId="{5B1B801B-A095-4B44-9054-B28F66FECAA5}" type="sibTrans" cxnId="{BB41B56A-E66A-44AD-8B31-B80CCC965A7D}">
      <dgm:prSet/>
      <dgm:spPr/>
      <dgm:t>
        <a:bodyPr/>
        <a:lstStyle/>
        <a:p>
          <a:endParaRPr lang="en-US"/>
        </a:p>
      </dgm:t>
    </dgm:pt>
    <dgm:pt modelId="{D3F500E1-E472-4DD2-9425-0BBC211546F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Caregiver Support Group</a:t>
          </a:r>
        </a:p>
      </dgm:t>
    </dgm:pt>
    <dgm:pt modelId="{B07779FF-5640-41D8-9FDA-DC0927906D91}" type="parTrans" cxnId="{3D4656B3-250B-4364-8794-9F1F6465E378}">
      <dgm:prSet/>
      <dgm:spPr/>
      <dgm:t>
        <a:bodyPr/>
        <a:lstStyle/>
        <a:p>
          <a:endParaRPr lang="en-US"/>
        </a:p>
      </dgm:t>
    </dgm:pt>
    <dgm:pt modelId="{3C36A12B-C97C-4970-AB01-0FDA64C24A53}" type="sibTrans" cxnId="{3D4656B3-250B-4364-8794-9F1F6465E378}">
      <dgm:prSet/>
      <dgm:spPr/>
      <dgm:t>
        <a:bodyPr/>
        <a:lstStyle/>
        <a:p>
          <a:endParaRPr lang="en-US"/>
        </a:p>
      </dgm:t>
    </dgm:pt>
    <dgm:pt modelId="{7B30C64E-E80D-4D9B-AAF6-40FFE50B0174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2.0 FTE</a:t>
          </a:r>
        </a:p>
      </dgm:t>
    </dgm:pt>
    <dgm:pt modelId="{505C987A-7969-43D1-BEB6-6F65C0B2D9D9}" type="parTrans" cxnId="{4865D5B7-EE6A-4E91-94D4-F3CF5FABBC84}">
      <dgm:prSet/>
      <dgm:spPr/>
      <dgm:t>
        <a:bodyPr/>
        <a:lstStyle/>
        <a:p>
          <a:endParaRPr lang="en-US"/>
        </a:p>
      </dgm:t>
    </dgm:pt>
    <dgm:pt modelId="{DBB94E43-C822-4654-BF71-4DBCC1FB6DF2}" type="sibTrans" cxnId="{4865D5B7-EE6A-4E91-94D4-F3CF5FABBC84}">
      <dgm:prSet/>
      <dgm:spPr/>
      <dgm:t>
        <a:bodyPr/>
        <a:lstStyle/>
        <a:p>
          <a:endParaRPr lang="en-US"/>
        </a:p>
      </dgm:t>
    </dgm:pt>
    <dgm:pt modelId="{7789E65F-62DC-4BEA-A399-56BCCD01E483}">
      <dgm:prSet phldr="0"/>
      <dgm:spPr/>
      <dgm:t>
        <a:bodyPr/>
        <a:lstStyle/>
        <a:p>
          <a:pPr rtl="0"/>
          <a:r>
            <a: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B7A775CD-A8D7-4B65-AC3B-6707C68F73D8}" type="parTrans" cxnId="{02400173-DAED-4E5A-95F6-12B017AEAA8E}">
      <dgm:prSet/>
      <dgm:spPr/>
      <dgm:t>
        <a:bodyPr/>
        <a:lstStyle/>
        <a:p>
          <a:endParaRPr lang="en-US"/>
        </a:p>
      </dgm:t>
    </dgm:pt>
    <dgm:pt modelId="{91AEF9AC-8998-4FF3-80D0-496F0307BF6F}" type="sibTrans" cxnId="{02400173-DAED-4E5A-95F6-12B017AEAA8E}">
      <dgm:prSet/>
      <dgm:spPr/>
      <dgm:t>
        <a:bodyPr/>
        <a:lstStyle/>
        <a:p>
          <a:endParaRPr lang="en-US"/>
        </a:p>
      </dgm:t>
    </dgm:pt>
    <dgm:pt modelId="{D26A8FB6-477F-495C-9BA0-74D1D1E56E10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</dgm:t>
    </dgm:pt>
    <dgm:pt modelId="{6453F1CF-AF6B-4A46-89C9-DBD3FCAD41B5}" type="parTrans" cxnId="{4A92A9A9-A992-4240-82CB-1064BAF1E1A0}">
      <dgm:prSet/>
      <dgm:spPr/>
      <dgm:t>
        <a:bodyPr/>
        <a:lstStyle/>
        <a:p>
          <a:endParaRPr lang="en-US"/>
        </a:p>
      </dgm:t>
    </dgm:pt>
    <dgm:pt modelId="{4A713E5F-618F-498A-A05A-421C17BEB96A}" type="sibTrans" cxnId="{4A92A9A9-A992-4240-82CB-1064BAF1E1A0}">
      <dgm:prSet/>
      <dgm:spPr/>
      <dgm:t>
        <a:bodyPr/>
        <a:lstStyle/>
        <a:p>
          <a:endParaRPr lang="en-US"/>
        </a:p>
      </dgm:t>
    </dgm:pt>
    <dgm:pt modelId="{C432FA85-BF76-4A98-8B67-C99B2F5A095E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3.0 FTE</a:t>
          </a:r>
        </a:p>
      </dgm:t>
    </dgm:pt>
    <dgm:pt modelId="{D8360CBD-73C2-484A-815E-E16023C3127B}" type="parTrans" cxnId="{66173EC0-6E31-4B47-9A44-7DE89DD8A910}">
      <dgm:prSet/>
      <dgm:spPr/>
      <dgm:t>
        <a:bodyPr/>
        <a:lstStyle/>
        <a:p>
          <a:endParaRPr lang="en-US"/>
        </a:p>
      </dgm:t>
    </dgm:pt>
    <dgm:pt modelId="{3B1C3BCD-33B0-490F-AB30-FC82096512F3}" type="sibTrans" cxnId="{66173EC0-6E31-4B47-9A44-7DE89DD8A910}">
      <dgm:prSet/>
      <dgm:spPr/>
      <dgm:t>
        <a:bodyPr/>
        <a:lstStyle/>
        <a:p>
          <a:endParaRPr lang="en-US"/>
        </a:p>
      </dgm:t>
    </dgm:pt>
    <dgm:pt modelId="{3859438F-42B2-4DAD-A6DC-F453C4189DCE}">
      <dgm:prSet phldr="0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EED50-9885-44BE-B143-CD56EE69C6EA}" type="parTrans" cxnId="{98DEBA7D-1D78-4E60-8C59-24DDEBC9F1FA}">
      <dgm:prSet/>
      <dgm:spPr/>
      <dgm:t>
        <a:bodyPr/>
        <a:lstStyle/>
        <a:p>
          <a:endParaRPr lang="en-US"/>
        </a:p>
      </dgm:t>
    </dgm:pt>
    <dgm:pt modelId="{5EC89EF5-D365-4FEA-81D8-7CDBE99A0AF5}" type="sibTrans" cxnId="{98DEBA7D-1D78-4E60-8C59-24DDEBC9F1FA}">
      <dgm:prSet/>
      <dgm:spPr/>
      <dgm:t>
        <a:bodyPr/>
        <a:lstStyle/>
        <a:p>
          <a:endParaRPr lang="en-US"/>
        </a:p>
      </dgm:t>
    </dgm:pt>
    <dgm:pt modelId="{722CC6AB-E883-4BB9-AF26-1BEE5FC0C5CA}">
      <dgm:prSet phldr="0"/>
      <dgm:spPr/>
      <dgm:t>
        <a:bodyPr/>
        <a:lstStyle/>
        <a:p>
          <a:r>
            <a:rPr lang="en-US">
              <a:latin typeface="Calibri"/>
            </a:rPr>
            <a:t>2024</a:t>
          </a:r>
        </a:p>
      </dgm:t>
    </dgm:pt>
    <dgm:pt modelId="{2FF09325-A624-442C-B80C-595062F82DBA}" type="parTrans" cxnId="{C9AE1DE5-9988-441B-BC3E-6D3C8C0A6F5D}">
      <dgm:prSet/>
      <dgm:spPr/>
      <dgm:t>
        <a:bodyPr/>
        <a:lstStyle/>
        <a:p>
          <a:endParaRPr lang="en-US"/>
        </a:p>
      </dgm:t>
    </dgm:pt>
    <dgm:pt modelId="{830A5B6E-54DD-4A04-AD9A-8286DA990F75}" type="sibTrans" cxnId="{C9AE1DE5-9988-441B-BC3E-6D3C8C0A6F5D}">
      <dgm:prSet/>
      <dgm:spPr/>
      <dgm:t>
        <a:bodyPr/>
        <a:lstStyle/>
        <a:p>
          <a:endParaRPr lang="en-US"/>
        </a:p>
      </dgm:t>
    </dgm:pt>
    <dgm:pt modelId="{1985C6E8-1736-4D9A-83B6-51C03E513850}">
      <dgm:prSet phldr="0"/>
      <dgm:spPr/>
      <dgm:t>
        <a:bodyPr/>
        <a:lstStyle/>
        <a:p>
          <a:pPr rtl="0"/>
          <a:r>
            <a: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8052F-3E69-40CD-AF62-A2AD1F0C7C0C}" type="parTrans" cxnId="{25C56A2D-B7CD-4343-98D9-4CC8E359B76B}">
      <dgm:prSet/>
      <dgm:spPr/>
      <dgm:t>
        <a:bodyPr/>
        <a:lstStyle/>
        <a:p>
          <a:endParaRPr lang="en-US"/>
        </a:p>
      </dgm:t>
    </dgm:pt>
    <dgm:pt modelId="{6D037680-2EEC-4B56-B128-BD0B39F57E8D}" type="sibTrans" cxnId="{25C56A2D-B7CD-4343-98D9-4CC8E359B76B}">
      <dgm:prSet/>
      <dgm:spPr/>
      <dgm:t>
        <a:bodyPr/>
        <a:lstStyle/>
        <a:p>
          <a:endParaRPr lang="en-US"/>
        </a:p>
      </dgm:t>
    </dgm:pt>
    <dgm:pt modelId="{66667172-50CA-464B-BA71-B4AC0DD7F246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</dgm:t>
    </dgm:pt>
    <dgm:pt modelId="{8608C0E1-BA88-413D-9D46-0F9E40DBCB47}" type="parTrans" cxnId="{3AF31257-0DE5-45B3-B35E-881375F5D5EC}">
      <dgm:prSet/>
      <dgm:spPr/>
      <dgm:t>
        <a:bodyPr/>
        <a:lstStyle/>
        <a:p>
          <a:endParaRPr lang="en-US"/>
        </a:p>
      </dgm:t>
    </dgm:pt>
    <dgm:pt modelId="{47157383-E5A4-4FDA-9EEC-9C14A67702E9}" type="sibTrans" cxnId="{3AF31257-0DE5-45B3-B35E-881375F5D5EC}">
      <dgm:prSet/>
      <dgm:spPr/>
      <dgm:t>
        <a:bodyPr/>
        <a:lstStyle/>
        <a:p>
          <a:endParaRPr lang="en-US"/>
        </a:p>
      </dgm:t>
    </dgm:pt>
    <dgm:pt modelId="{2DD856D9-2DA7-4ADC-B7EA-FA823CC1BE07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</dgm:t>
    </dgm:pt>
    <dgm:pt modelId="{436276A5-B32D-40E9-9050-CC496F25EA5C}" type="parTrans" cxnId="{9F6F2F33-B13E-41F8-A8DC-2AE3C0F56DF8}">
      <dgm:prSet/>
      <dgm:spPr/>
      <dgm:t>
        <a:bodyPr/>
        <a:lstStyle/>
        <a:p>
          <a:endParaRPr lang="en-US"/>
        </a:p>
      </dgm:t>
    </dgm:pt>
    <dgm:pt modelId="{DABE0512-413A-4563-97E4-C6CD5A39653D}" type="sibTrans" cxnId="{9F6F2F33-B13E-41F8-A8DC-2AE3C0F56DF8}">
      <dgm:prSet/>
      <dgm:spPr/>
      <dgm:t>
        <a:bodyPr/>
        <a:lstStyle/>
        <a:p>
          <a:endParaRPr lang="en-US"/>
        </a:p>
      </dgm:t>
    </dgm:pt>
    <dgm:pt modelId="{425944F6-6C1C-4496-9CDF-E47DC4E151C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 Clinic</a:t>
          </a:r>
        </a:p>
      </dgm:t>
    </dgm:pt>
    <dgm:pt modelId="{BABC12E2-B14E-4B4C-96C3-1DC3E40F06A1}" type="parTrans" cxnId="{614A533A-5413-421E-AF79-7CE3AF29157C}">
      <dgm:prSet/>
      <dgm:spPr/>
      <dgm:t>
        <a:bodyPr/>
        <a:lstStyle/>
        <a:p>
          <a:endParaRPr lang="en-US"/>
        </a:p>
      </dgm:t>
    </dgm:pt>
    <dgm:pt modelId="{6D159691-2176-4D17-A91F-CD23D0C74BA0}" type="sibTrans" cxnId="{614A533A-5413-421E-AF79-7CE3AF29157C}">
      <dgm:prSet/>
      <dgm:spPr/>
      <dgm:t>
        <a:bodyPr/>
        <a:lstStyle/>
        <a:p>
          <a:endParaRPr lang="en-US"/>
        </a:p>
      </dgm:t>
    </dgm:pt>
    <dgm:pt modelId="{B4778FE7-697B-47B6-81DF-01104A5D4D64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</dgm:t>
    </dgm:pt>
    <dgm:pt modelId="{C18475CD-6F80-4648-9009-9B4377800E2B}" type="parTrans" cxnId="{F15E4912-3132-419F-9BBF-8ED6E4FCB9B6}">
      <dgm:prSet/>
      <dgm:spPr/>
      <dgm:t>
        <a:bodyPr/>
        <a:lstStyle/>
        <a:p>
          <a:endParaRPr lang="en-US"/>
        </a:p>
      </dgm:t>
    </dgm:pt>
    <dgm:pt modelId="{B64AF162-3B9B-4195-89F7-514E42C3040E}" type="sibTrans" cxnId="{F15E4912-3132-419F-9BBF-8ED6E4FCB9B6}">
      <dgm:prSet/>
      <dgm:spPr/>
      <dgm:t>
        <a:bodyPr/>
        <a:lstStyle/>
        <a:p>
          <a:endParaRPr lang="en-US"/>
        </a:p>
      </dgm:t>
    </dgm:pt>
    <dgm:pt modelId="{303D9AD2-5A74-499B-A2EC-E7189B3211A5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Inpatient</a:t>
          </a:r>
        </a:p>
      </dgm:t>
    </dgm:pt>
    <dgm:pt modelId="{953AA50F-2248-4CF0-9713-5F197A3EFEB2}" type="parTrans" cxnId="{B4D70AFA-9B44-4A11-927F-FE69CA8B7681}">
      <dgm:prSet/>
      <dgm:spPr/>
      <dgm:t>
        <a:bodyPr/>
        <a:lstStyle/>
        <a:p>
          <a:endParaRPr lang="en-US"/>
        </a:p>
      </dgm:t>
    </dgm:pt>
    <dgm:pt modelId="{098C42F7-8662-46A7-8303-CF238882D553}" type="sibTrans" cxnId="{B4D70AFA-9B44-4A11-927F-FE69CA8B7681}">
      <dgm:prSet/>
      <dgm:spPr/>
      <dgm:t>
        <a:bodyPr/>
        <a:lstStyle/>
        <a:p>
          <a:endParaRPr lang="en-US"/>
        </a:p>
      </dgm:t>
    </dgm:pt>
    <dgm:pt modelId="{55EC1A0A-52DE-41DC-81F3-4D87F12A1F30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Caregiver Support Group</a:t>
          </a:r>
        </a:p>
      </dgm:t>
    </dgm:pt>
    <dgm:pt modelId="{D4F1EDDF-37C0-4B0F-8573-46FED67B0ADA}" type="parTrans" cxnId="{CF0E31FA-5441-4C1E-9C9C-95B8F18DC3F9}">
      <dgm:prSet/>
      <dgm:spPr/>
      <dgm:t>
        <a:bodyPr/>
        <a:lstStyle/>
        <a:p>
          <a:endParaRPr lang="en-US"/>
        </a:p>
      </dgm:t>
    </dgm:pt>
    <dgm:pt modelId="{1089E161-0FB8-4AC6-976A-8A95988EF0D1}" type="sibTrans" cxnId="{CF0E31FA-5441-4C1E-9C9C-95B8F18DC3F9}">
      <dgm:prSet/>
      <dgm:spPr/>
      <dgm:t>
        <a:bodyPr/>
        <a:lstStyle/>
        <a:p>
          <a:endParaRPr lang="en-US"/>
        </a:p>
      </dgm:t>
    </dgm:pt>
    <dgm:pt modelId="{7429858C-7779-43E7-96F9-5EE5C48EDB77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Coalition on Cancer</a:t>
          </a:r>
        </a:p>
      </dgm:t>
    </dgm:pt>
    <dgm:pt modelId="{9541F780-8F4B-4BCE-854F-294A1F48C97D}" type="parTrans" cxnId="{91526811-98F1-4FE9-8EF0-AD7C8999CC56}">
      <dgm:prSet/>
      <dgm:spPr/>
      <dgm:t>
        <a:bodyPr/>
        <a:lstStyle/>
        <a:p>
          <a:endParaRPr lang="en-US"/>
        </a:p>
      </dgm:t>
    </dgm:pt>
    <dgm:pt modelId="{5C0C632E-0F9A-4838-947B-D0CFF2C4448A}" type="sibTrans" cxnId="{91526811-98F1-4FE9-8EF0-AD7C8999CC56}">
      <dgm:prSet/>
      <dgm:spPr/>
      <dgm:t>
        <a:bodyPr/>
        <a:lstStyle/>
        <a:p>
          <a:endParaRPr lang="en-US"/>
        </a:p>
      </dgm:t>
    </dgm:pt>
    <dgm:pt modelId="{DF3AC291-1527-4C56-AE38-6356B3D41A68}">
      <dgm:prSet phldr="0"/>
      <dgm:spPr/>
      <dgm:t>
        <a:bodyPr/>
        <a:lstStyle/>
        <a:p>
          <a:r>
            <a: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</dgm:t>
    </dgm:pt>
    <dgm:pt modelId="{9EEED70A-0783-4CC3-B3A9-2B7E3B8D2A03}" type="parTrans" cxnId="{88D23BD0-8046-4A61-953D-D44A77812FCB}">
      <dgm:prSet/>
      <dgm:spPr/>
      <dgm:t>
        <a:bodyPr/>
        <a:lstStyle/>
        <a:p>
          <a:endParaRPr lang="en-US"/>
        </a:p>
      </dgm:t>
    </dgm:pt>
    <dgm:pt modelId="{6EC70B88-F70F-42E8-BF19-8559541597A4}" type="sibTrans" cxnId="{88D23BD0-8046-4A61-953D-D44A77812FCB}">
      <dgm:prSet/>
      <dgm:spPr/>
      <dgm:t>
        <a:bodyPr/>
        <a:lstStyle/>
        <a:p>
          <a:endParaRPr lang="en-US"/>
        </a:p>
      </dgm:t>
    </dgm:pt>
    <dgm:pt modelId="{1CB142A4-6EAF-45F7-A15A-9845580074BC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</dgm:t>
    </dgm:pt>
    <dgm:pt modelId="{14B48CE0-8381-4883-A8F5-C6396B769862}" type="parTrans" cxnId="{97E7BDA5-8204-4944-BF36-612BC8133D34}">
      <dgm:prSet/>
      <dgm:spPr/>
      <dgm:t>
        <a:bodyPr/>
        <a:lstStyle/>
        <a:p>
          <a:endParaRPr lang="en-US"/>
        </a:p>
      </dgm:t>
    </dgm:pt>
    <dgm:pt modelId="{EE93F1D8-5D2F-47FF-B0B2-049B7EF7752C}" type="sibTrans" cxnId="{97E7BDA5-8204-4944-BF36-612BC8133D34}">
      <dgm:prSet/>
      <dgm:spPr/>
      <dgm:t>
        <a:bodyPr/>
        <a:lstStyle/>
        <a:p>
          <a:endParaRPr lang="en-US"/>
        </a:p>
      </dgm:t>
    </dgm:pt>
    <dgm:pt modelId="{922CF4D3-9D80-4250-847D-3398FEC5D996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3.0 FTE</a:t>
          </a:r>
        </a:p>
      </dgm:t>
    </dgm:pt>
    <dgm:pt modelId="{2C2367D3-2FAE-4585-8652-9B9D55923E83}" type="parTrans" cxnId="{498B66EC-C1DC-416B-B6AA-81CE00494D6D}">
      <dgm:prSet/>
      <dgm:spPr/>
      <dgm:t>
        <a:bodyPr/>
        <a:lstStyle/>
        <a:p>
          <a:endParaRPr lang="en-US"/>
        </a:p>
      </dgm:t>
    </dgm:pt>
    <dgm:pt modelId="{E53DA8B3-5EE9-4B7B-9E5C-E26517CE7E85}" type="sibTrans" cxnId="{498B66EC-C1DC-416B-B6AA-81CE00494D6D}">
      <dgm:prSet/>
      <dgm:spPr/>
      <dgm:t>
        <a:bodyPr/>
        <a:lstStyle/>
        <a:p>
          <a:endParaRPr lang="en-US"/>
        </a:p>
      </dgm:t>
    </dgm:pt>
    <dgm:pt modelId="{0D649637-721B-451E-85B0-A6E78D58286C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2.0 FTE</a:t>
          </a:r>
        </a:p>
      </dgm:t>
    </dgm:pt>
    <dgm:pt modelId="{A58B67D1-D8E9-437B-8F08-158087852B38}" type="parTrans" cxnId="{E5C6CC14-E5EA-4BB5-A404-494AFAFB54AD}">
      <dgm:prSet/>
      <dgm:spPr/>
      <dgm:t>
        <a:bodyPr/>
        <a:lstStyle/>
        <a:p>
          <a:endParaRPr lang="en-US"/>
        </a:p>
      </dgm:t>
    </dgm:pt>
    <dgm:pt modelId="{25F075F2-D523-4FED-B8A3-F53C514CF5E0}" type="sibTrans" cxnId="{E5C6CC14-E5EA-4BB5-A404-494AFAFB54AD}">
      <dgm:prSet/>
      <dgm:spPr/>
      <dgm:t>
        <a:bodyPr/>
        <a:lstStyle/>
        <a:p>
          <a:endParaRPr lang="en-US"/>
        </a:p>
      </dgm:t>
    </dgm:pt>
    <dgm:pt modelId="{9AC74EE2-E2CD-4F68-9608-BF3A98C5943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Tumor Board</a:t>
          </a:r>
        </a:p>
      </dgm:t>
    </dgm:pt>
    <dgm:pt modelId="{6BB4A56C-F497-4BF3-B83D-26500010DFB0}" type="parTrans" cxnId="{796958D0-72DA-4AA9-9D1F-BD06FAC1AA67}">
      <dgm:prSet/>
      <dgm:spPr/>
      <dgm:t>
        <a:bodyPr/>
        <a:lstStyle/>
        <a:p>
          <a:endParaRPr lang="en-US"/>
        </a:p>
      </dgm:t>
    </dgm:pt>
    <dgm:pt modelId="{EAFAFA57-035D-4C6D-8235-4464437761D4}" type="sibTrans" cxnId="{796958D0-72DA-4AA9-9D1F-BD06FAC1AA67}">
      <dgm:prSet/>
      <dgm:spPr/>
      <dgm:t>
        <a:bodyPr/>
        <a:lstStyle/>
        <a:p>
          <a:endParaRPr lang="en-US"/>
        </a:p>
      </dgm:t>
    </dgm:pt>
    <dgm:pt modelId="{6B7409FF-275E-4AF6-A52C-ECB36E5D2C4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Survivorship Class</a:t>
          </a:r>
        </a:p>
      </dgm:t>
    </dgm:pt>
    <dgm:pt modelId="{2A9E25A0-84A8-4275-B89E-9E0B23707F49}" type="parTrans" cxnId="{86C5CA05-BD9B-4775-8192-013C62A97DF2}">
      <dgm:prSet/>
      <dgm:spPr/>
      <dgm:t>
        <a:bodyPr/>
        <a:lstStyle/>
        <a:p>
          <a:endParaRPr lang="en-US"/>
        </a:p>
      </dgm:t>
    </dgm:pt>
    <dgm:pt modelId="{5E5F8BE8-7F85-43D2-8AA5-B55EE0FD69FF}" type="sibTrans" cxnId="{86C5CA05-BD9B-4775-8192-013C62A97DF2}">
      <dgm:prSet/>
      <dgm:spPr/>
      <dgm:t>
        <a:bodyPr/>
        <a:lstStyle/>
        <a:p>
          <a:endParaRPr lang="en-US"/>
        </a:p>
      </dgm:t>
    </dgm:pt>
    <dgm:pt modelId="{4B5EBDFA-A109-42EA-A496-D4B83631E1A2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Outpatient</a:t>
          </a:r>
        </a:p>
      </dgm:t>
    </dgm:pt>
    <dgm:pt modelId="{F1901C8B-3914-4E92-8BEC-1D223609AF7B}" type="parTrans" cxnId="{02A6C23E-7935-4F3F-8DF3-7FAA141EBCD9}">
      <dgm:prSet/>
      <dgm:spPr/>
      <dgm:t>
        <a:bodyPr/>
        <a:lstStyle/>
        <a:p>
          <a:endParaRPr lang="en-US"/>
        </a:p>
      </dgm:t>
    </dgm:pt>
    <dgm:pt modelId="{02E724FA-653A-47AD-918B-C50E6B734CC7}" type="sibTrans" cxnId="{02A6C23E-7935-4F3F-8DF3-7FAA141EBCD9}">
      <dgm:prSet/>
      <dgm:spPr/>
      <dgm:t>
        <a:bodyPr/>
        <a:lstStyle/>
        <a:p>
          <a:endParaRPr lang="en-US"/>
        </a:p>
      </dgm:t>
    </dgm:pt>
    <dgm:pt modelId="{8A271987-DA44-422A-97C5-77F8C4EEDFC4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Patient Partners</a:t>
          </a:r>
        </a:p>
      </dgm:t>
    </dgm:pt>
    <dgm:pt modelId="{27FFB62A-BC87-48CF-9978-0E8140F16650}" type="parTrans" cxnId="{A3759DA9-8EFE-4342-9BFF-A0A5E660C2B4}">
      <dgm:prSet/>
      <dgm:spPr/>
      <dgm:t>
        <a:bodyPr/>
        <a:lstStyle/>
        <a:p>
          <a:endParaRPr lang="en-US"/>
        </a:p>
      </dgm:t>
    </dgm:pt>
    <dgm:pt modelId="{5C85D553-9E63-46AD-97A4-E4ADB99B0F95}" type="sibTrans" cxnId="{A3759DA9-8EFE-4342-9BFF-A0A5E660C2B4}">
      <dgm:prSet/>
      <dgm:spPr/>
      <dgm:t>
        <a:bodyPr/>
        <a:lstStyle/>
        <a:p>
          <a:endParaRPr lang="en-US"/>
        </a:p>
      </dgm:t>
    </dgm:pt>
    <dgm:pt modelId="{3D3C8F86-064D-468E-8B10-C4EA45784D5F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5DC4D-C3B7-4891-9916-4A2A20B9601A}" type="parTrans" cxnId="{F6CE045B-4BA3-47D7-AACB-7ADECE0F4834}">
      <dgm:prSet/>
      <dgm:spPr/>
      <dgm:t>
        <a:bodyPr/>
        <a:lstStyle/>
        <a:p>
          <a:endParaRPr lang="en-US"/>
        </a:p>
      </dgm:t>
    </dgm:pt>
    <dgm:pt modelId="{1BC22809-82D2-45F5-B28A-2F503CFE20DB}" type="sibTrans" cxnId="{F6CE045B-4BA3-47D7-AACB-7ADECE0F4834}">
      <dgm:prSet/>
      <dgm:spPr/>
      <dgm:t>
        <a:bodyPr/>
        <a:lstStyle/>
        <a:p>
          <a:endParaRPr lang="en-US"/>
        </a:p>
      </dgm:t>
    </dgm:pt>
    <dgm:pt modelId="{272F1BA1-FDC4-4C85-900C-7AB4576D2B17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AEE97-D04E-482F-831F-19FCDFB1FE15}" type="parTrans" cxnId="{A549679B-F88F-4939-9473-02D7654A6663}">
      <dgm:prSet/>
      <dgm:spPr/>
      <dgm:t>
        <a:bodyPr/>
        <a:lstStyle/>
        <a:p>
          <a:endParaRPr lang="en-US"/>
        </a:p>
      </dgm:t>
    </dgm:pt>
    <dgm:pt modelId="{E201AF54-687C-4AC9-BEAA-A665883BA8AE}" type="sibTrans" cxnId="{A549679B-F88F-4939-9473-02D7654A6663}">
      <dgm:prSet/>
      <dgm:spPr/>
      <dgm:t>
        <a:bodyPr/>
        <a:lstStyle/>
        <a:p>
          <a:endParaRPr lang="en-US"/>
        </a:p>
      </dgm:t>
    </dgm:pt>
    <dgm:pt modelId="{EFFB9203-8288-4BBC-8508-1B1E43656B5A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66165-18C3-4102-A79C-D1BABFD7B781}" type="parTrans" cxnId="{28D551D8-63CB-408C-971F-181F0E8FECD6}">
      <dgm:prSet/>
      <dgm:spPr/>
      <dgm:t>
        <a:bodyPr/>
        <a:lstStyle/>
        <a:p>
          <a:endParaRPr lang="en-US"/>
        </a:p>
      </dgm:t>
    </dgm:pt>
    <dgm:pt modelId="{9A83B732-1191-4CF0-A1E1-B2D50DD7A464}" type="sibTrans" cxnId="{28D551D8-63CB-408C-971F-181F0E8FECD6}">
      <dgm:prSet/>
      <dgm:spPr/>
      <dgm:t>
        <a:bodyPr/>
        <a:lstStyle/>
        <a:p>
          <a:endParaRPr lang="en-US"/>
        </a:p>
      </dgm:t>
    </dgm:pt>
    <dgm:pt modelId="{85F3D475-441A-420F-94D9-0F89FA43C3BF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A60B-E7DB-438A-8CED-269D20DB2BE4}" type="parTrans" cxnId="{F6EAC982-55D9-4560-B5F3-7214B7AF95E5}">
      <dgm:prSet/>
      <dgm:spPr/>
      <dgm:t>
        <a:bodyPr/>
        <a:lstStyle/>
        <a:p>
          <a:endParaRPr lang="en-US"/>
        </a:p>
      </dgm:t>
    </dgm:pt>
    <dgm:pt modelId="{169A68FE-09D0-4C79-A8EB-34D3392C08BA}" type="sibTrans" cxnId="{F6EAC982-55D9-4560-B5F3-7214B7AF95E5}">
      <dgm:prSet/>
      <dgm:spPr/>
      <dgm:t>
        <a:bodyPr/>
        <a:lstStyle/>
        <a:p>
          <a:endParaRPr lang="en-US"/>
        </a:p>
      </dgm:t>
    </dgm:pt>
    <dgm:pt modelId="{AF9DCD45-489C-4102-A5B1-708B2F89941C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8F25D-83B4-410D-A1D7-8408B6D7EA0E}" type="parTrans" cxnId="{569BEC0D-45AE-4818-A4A7-7E9243736A36}">
      <dgm:prSet/>
      <dgm:spPr/>
      <dgm:t>
        <a:bodyPr/>
        <a:lstStyle/>
        <a:p>
          <a:endParaRPr lang="en-US"/>
        </a:p>
      </dgm:t>
    </dgm:pt>
    <dgm:pt modelId="{ADD5642E-09CE-4E81-A5E3-14CAFB399C32}" type="sibTrans" cxnId="{569BEC0D-45AE-4818-A4A7-7E9243736A36}">
      <dgm:prSet/>
      <dgm:spPr/>
      <dgm:t>
        <a:bodyPr/>
        <a:lstStyle/>
        <a:p>
          <a:endParaRPr lang="en-US"/>
        </a:p>
      </dgm:t>
    </dgm:pt>
    <dgm:pt modelId="{84403ADD-C4A5-4259-8CE3-8106A86DF488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B8DB8-3529-45C7-BA12-A32C7C1EAE9D}" type="parTrans" cxnId="{95CF1B76-D157-414D-9D7B-6BBA470A4C2E}">
      <dgm:prSet/>
      <dgm:spPr/>
      <dgm:t>
        <a:bodyPr/>
        <a:lstStyle/>
        <a:p>
          <a:endParaRPr lang="en-US"/>
        </a:p>
      </dgm:t>
    </dgm:pt>
    <dgm:pt modelId="{AAA7DB82-700B-4C0D-8CB6-AF580E4AAE13}" type="sibTrans" cxnId="{95CF1B76-D157-414D-9D7B-6BBA470A4C2E}">
      <dgm:prSet/>
      <dgm:spPr/>
      <dgm:t>
        <a:bodyPr/>
        <a:lstStyle/>
        <a:p>
          <a:endParaRPr lang="en-US"/>
        </a:p>
      </dgm:t>
    </dgm:pt>
    <dgm:pt modelId="{7FFB6154-941D-47DD-BF08-A7ECAF2898D2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890E7-CBA2-4A7F-99B9-8E6CB414D85F}" type="parTrans" cxnId="{131975E0-1607-405B-A9E7-114A49CD632D}">
      <dgm:prSet/>
      <dgm:spPr/>
      <dgm:t>
        <a:bodyPr/>
        <a:lstStyle/>
        <a:p>
          <a:endParaRPr lang="en-US"/>
        </a:p>
      </dgm:t>
    </dgm:pt>
    <dgm:pt modelId="{4A3B5E6C-79DB-4D22-B063-28792088E906}" type="sibTrans" cxnId="{131975E0-1607-405B-A9E7-114A49CD632D}">
      <dgm:prSet/>
      <dgm:spPr/>
      <dgm:t>
        <a:bodyPr/>
        <a:lstStyle/>
        <a:p>
          <a:endParaRPr lang="en-US"/>
        </a:p>
      </dgm:t>
    </dgm:pt>
    <dgm:pt modelId="{91573CC8-69FF-45C9-816A-48570D958963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6AC1A-1EDC-4A87-9898-CAF479535ED5}" type="parTrans" cxnId="{A4F68A6D-C115-47C1-A7C4-7D88B74C43DE}">
      <dgm:prSet/>
      <dgm:spPr/>
      <dgm:t>
        <a:bodyPr/>
        <a:lstStyle/>
        <a:p>
          <a:endParaRPr lang="en-US"/>
        </a:p>
      </dgm:t>
    </dgm:pt>
    <dgm:pt modelId="{43139CE4-BF7E-4B19-8AE3-F3CB45F358CD}" type="sibTrans" cxnId="{A4F68A6D-C115-47C1-A7C4-7D88B74C43DE}">
      <dgm:prSet/>
      <dgm:spPr/>
      <dgm:t>
        <a:bodyPr/>
        <a:lstStyle/>
        <a:p>
          <a:endParaRPr lang="en-US"/>
        </a:p>
      </dgm:t>
    </dgm:pt>
    <dgm:pt modelId="{BE30D3D5-9400-423D-BB6A-B984498E1EFD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E07EC-7801-4313-9C84-94F7CC439443}" type="parTrans" cxnId="{A07E096D-E02B-4E7D-8996-B4387F993CD5}">
      <dgm:prSet/>
      <dgm:spPr/>
      <dgm:t>
        <a:bodyPr/>
        <a:lstStyle/>
        <a:p>
          <a:endParaRPr lang="en-US"/>
        </a:p>
      </dgm:t>
    </dgm:pt>
    <dgm:pt modelId="{C44F3C6A-2B20-4C3C-8E7B-4756B5EB88FC}" type="sibTrans" cxnId="{A07E096D-E02B-4E7D-8996-B4387F993CD5}">
      <dgm:prSet/>
      <dgm:spPr/>
      <dgm:t>
        <a:bodyPr/>
        <a:lstStyle/>
        <a:p>
          <a:endParaRPr lang="en-US"/>
        </a:p>
      </dgm:t>
    </dgm:pt>
    <dgm:pt modelId="{D646A3B2-3695-4184-BBA4-FBBFF570829E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860F-AB10-469C-BCA1-D088A7B3EB78}" type="parTrans" cxnId="{543CEDFE-C87F-4CBB-BE6F-D318C5ED99F6}">
      <dgm:prSet/>
      <dgm:spPr/>
      <dgm:t>
        <a:bodyPr/>
        <a:lstStyle/>
        <a:p>
          <a:endParaRPr lang="en-US"/>
        </a:p>
      </dgm:t>
    </dgm:pt>
    <dgm:pt modelId="{713F5578-A099-4919-8F3C-663EBF97D8A8}" type="sibTrans" cxnId="{543CEDFE-C87F-4CBB-BE6F-D318C5ED99F6}">
      <dgm:prSet/>
      <dgm:spPr/>
      <dgm:t>
        <a:bodyPr/>
        <a:lstStyle/>
        <a:p>
          <a:endParaRPr lang="en-US"/>
        </a:p>
      </dgm:t>
    </dgm:pt>
    <dgm:pt modelId="{82008082-B6D5-4F8C-BB4C-73D55239D96D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5C701-23F6-4329-B317-21DDCC3038FF}" type="parTrans" cxnId="{AD45FCB1-7A2A-46F2-852D-7674B62E7DF7}">
      <dgm:prSet/>
      <dgm:spPr/>
      <dgm:t>
        <a:bodyPr/>
        <a:lstStyle/>
        <a:p>
          <a:endParaRPr lang="en-US"/>
        </a:p>
      </dgm:t>
    </dgm:pt>
    <dgm:pt modelId="{E8832B5D-B861-4B68-9E17-ABE509D24762}" type="sibTrans" cxnId="{AD45FCB1-7A2A-46F2-852D-7674B62E7DF7}">
      <dgm:prSet/>
      <dgm:spPr/>
      <dgm:t>
        <a:bodyPr/>
        <a:lstStyle/>
        <a:p>
          <a:endParaRPr lang="en-US"/>
        </a:p>
      </dgm:t>
    </dgm:pt>
    <dgm:pt modelId="{C09D2671-CACA-424F-97B5-1DFDF3702387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EB8B3-DA82-42D3-8E71-371F93A8D24F}" type="parTrans" cxnId="{571551B5-DCDA-40EE-9894-081AA0089BB0}">
      <dgm:prSet/>
      <dgm:spPr/>
      <dgm:t>
        <a:bodyPr/>
        <a:lstStyle/>
        <a:p>
          <a:endParaRPr lang="en-US"/>
        </a:p>
      </dgm:t>
    </dgm:pt>
    <dgm:pt modelId="{ED0D6176-53E9-4FF2-827C-998DF651EF05}" type="sibTrans" cxnId="{571551B5-DCDA-40EE-9894-081AA0089BB0}">
      <dgm:prSet/>
      <dgm:spPr/>
      <dgm:t>
        <a:bodyPr/>
        <a:lstStyle/>
        <a:p>
          <a:endParaRPr lang="en-US"/>
        </a:p>
      </dgm:t>
    </dgm:pt>
    <dgm:pt modelId="{7CC0230B-8453-4FFF-BB44-4EDA3886A7C8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13D62-AA7F-4A77-AF49-D5D34EA7D902}" type="parTrans" cxnId="{E82A527E-A1E9-476E-B8A3-32634B43A94E}">
      <dgm:prSet/>
      <dgm:spPr/>
      <dgm:t>
        <a:bodyPr/>
        <a:lstStyle/>
        <a:p>
          <a:endParaRPr lang="en-US"/>
        </a:p>
      </dgm:t>
    </dgm:pt>
    <dgm:pt modelId="{80CB726A-2FDB-487A-9274-41EC58FDA021}" type="sibTrans" cxnId="{E82A527E-A1E9-476E-B8A3-32634B43A94E}">
      <dgm:prSet/>
      <dgm:spPr/>
      <dgm:t>
        <a:bodyPr/>
        <a:lstStyle/>
        <a:p>
          <a:endParaRPr lang="en-US"/>
        </a:p>
      </dgm:t>
    </dgm:pt>
    <dgm:pt modelId="{4B0E375E-A6D9-46E8-8684-6A479A2267E6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F4529-EFA9-400B-AB02-4F63530831B9}" type="parTrans" cxnId="{E164DCBE-C20F-4650-8EE0-2387E300BFEA}">
      <dgm:prSet/>
      <dgm:spPr/>
      <dgm:t>
        <a:bodyPr/>
        <a:lstStyle/>
        <a:p>
          <a:endParaRPr lang="en-US"/>
        </a:p>
      </dgm:t>
    </dgm:pt>
    <dgm:pt modelId="{2704621E-1973-408A-A385-A9054D508D62}" type="sibTrans" cxnId="{E164DCBE-C20F-4650-8EE0-2387E300BFEA}">
      <dgm:prSet/>
      <dgm:spPr/>
      <dgm:t>
        <a:bodyPr/>
        <a:lstStyle/>
        <a:p>
          <a:endParaRPr lang="en-US"/>
        </a:p>
      </dgm:t>
    </dgm:pt>
    <dgm:pt modelId="{5C7019BD-EBDC-4BA5-8940-4989FB2C4FCF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6C272-E88E-4A51-9896-0C8A99FB3C96}" type="parTrans" cxnId="{C89F0763-B2F0-4539-95C0-AE4ED162AEE0}">
      <dgm:prSet/>
      <dgm:spPr/>
      <dgm:t>
        <a:bodyPr/>
        <a:lstStyle/>
        <a:p>
          <a:endParaRPr lang="en-US"/>
        </a:p>
      </dgm:t>
    </dgm:pt>
    <dgm:pt modelId="{57C6B544-141F-4F65-8B4E-2E8B955C9320}" type="sibTrans" cxnId="{C89F0763-B2F0-4539-95C0-AE4ED162AEE0}">
      <dgm:prSet/>
      <dgm:spPr/>
      <dgm:t>
        <a:bodyPr/>
        <a:lstStyle/>
        <a:p>
          <a:endParaRPr lang="en-US"/>
        </a:p>
      </dgm:t>
    </dgm:pt>
    <dgm:pt modelId="{3F370601-1CD5-4D15-A524-0247FA8E3562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F2B73-91B9-43CE-B87E-1BFC296015AA}" type="parTrans" cxnId="{D4D182A7-5F1B-4F5F-AC27-EB06BCBA6715}">
      <dgm:prSet/>
      <dgm:spPr/>
      <dgm:t>
        <a:bodyPr/>
        <a:lstStyle/>
        <a:p>
          <a:endParaRPr lang="en-US"/>
        </a:p>
      </dgm:t>
    </dgm:pt>
    <dgm:pt modelId="{C71C9E78-E2F4-448B-9C24-242E493AD9E0}" type="sibTrans" cxnId="{D4D182A7-5F1B-4F5F-AC27-EB06BCBA6715}">
      <dgm:prSet/>
      <dgm:spPr/>
      <dgm:t>
        <a:bodyPr/>
        <a:lstStyle/>
        <a:p>
          <a:endParaRPr lang="en-US"/>
        </a:p>
      </dgm:t>
    </dgm:pt>
    <dgm:pt modelId="{263369F1-2A5D-4BDF-B0B4-053A2D48EFFD}">
      <dgm:prSet phldr="0"/>
      <dgm:spPr/>
      <dgm:t>
        <a:bodyPr/>
        <a:lstStyle/>
        <a:p>
          <a:endParaRPr lang="en-US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853B7-7EDE-4F48-8CD3-3C5DF9806CF4}" type="parTrans" cxnId="{1FE0CB63-B034-4EAE-ADAD-729A157682FD}">
      <dgm:prSet/>
      <dgm:spPr/>
      <dgm:t>
        <a:bodyPr/>
        <a:lstStyle/>
        <a:p>
          <a:endParaRPr lang="en-US"/>
        </a:p>
      </dgm:t>
    </dgm:pt>
    <dgm:pt modelId="{3247D105-6679-4FED-820E-21C07533CD24}" type="sibTrans" cxnId="{1FE0CB63-B034-4EAE-ADAD-729A157682FD}">
      <dgm:prSet/>
      <dgm:spPr/>
      <dgm:t>
        <a:bodyPr/>
        <a:lstStyle/>
        <a:p>
          <a:endParaRPr lang="en-US"/>
        </a:p>
      </dgm:t>
    </dgm:pt>
    <dgm:pt modelId="{BD576EE6-2C15-4A85-AFBB-3B8A93285438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C6EAB-C816-46D9-AB19-8F5A07E1EF13}" type="parTrans" cxnId="{B0EDBACD-90E1-4B9D-9755-C982C98B82E5}">
      <dgm:prSet/>
      <dgm:spPr/>
      <dgm:t>
        <a:bodyPr/>
        <a:lstStyle/>
        <a:p>
          <a:endParaRPr lang="en-US"/>
        </a:p>
      </dgm:t>
    </dgm:pt>
    <dgm:pt modelId="{31FCF315-E972-4042-A8BB-7A514681A9D8}" type="sibTrans" cxnId="{B0EDBACD-90E1-4B9D-9755-C982C98B82E5}">
      <dgm:prSet/>
      <dgm:spPr/>
      <dgm:t>
        <a:bodyPr/>
        <a:lstStyle/>
        <a:p>
          <a:endParaRPr lang="en-US"/>
        </a:p>
      </dgm:t>
    </dgm:pt>
    <dgm:pt modelId="{5F26D3E8-D484-45EA-870B-A70332A057D8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3163E-5D84-445D-A0C0-D61029A0B7BB}" type="parTrans" cxnId="{6FA626F5-5AB4-4D89-9969-E6505CCD4AB8}">
      <dgm:prSet/>
      <dgm:spPr/>
      <dgm:t>
        <a:bodyPr/>
        <a:lstStyle/>
        <a:p>
          <a:endParaRPr lang="en-US"/>
        </a:p>
      </dgm:t>
    </dgm:pt>
    <dgm:pt modelId="{6EA8470B-D90D-4B52-9401-7A7DD2F2CFE9}" type="sibTrans" cxnId="{6FA626F5-5AB4-4D89-9969-E6505CCD4AB8}">
      <dgm:prSet/>
      <dgm:spPr/>
      <dgm:t>
        <a:bodyPr/>
        <a:lstStyle/>
        <a:p>
          <a:endParaRPr lang="en-US"/>
        </a:p>
      </dgm:t>
    </dgm:pt>
    <dgm:pt modelId="{40C7FF5D-A22D-4C32-8CC9-46E186CEB238}">
      <dgm:prSet phldr="0"/>
      <dgm:spPr/>
      <dgm:t>
        <a:bodyPr/>
        <a:lstStyle/>
        <a:p>
          <a:endParaRPr lang="en-US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F276F-07C0-4A33-B4BC-7E4A2938F953}" type="parTrans" cxnId="{36CD5C8F-60EF-4969-9F6B-44EC0B3BC540}">
      <dgm:prSet/>
      <dgm:spPr/>
      <dgm:t>
        <a:bodyPr/>
        <a:lstStyle/>
        <a:p>
          <a:endParaRPr lang="en-US"/>
        </a:p>
      </dgm:t>
    </dgm:pt>
    <dgm:pt modelId="{788E49E7-0826-41C0-B181-851865536F2C}" type="sibTrans" cxnId="{36CD5C8F-60EF-4969-9F6B-44EC0B3BC540}">
      <dgm:prSet/>
      <dgm:spPr/>
      <dgm:t>
        <a:bodyPr/>
        <a:lstStyle/>
        <a:p>
          <a:endParaRPr lang="en-US"/>
        </a:p>
      </dgm:t>
    </dgm:pt>
    <dgm:pt modelId="{EBCFED35-79D4-4E92-9590-36BC72144229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BF600-C0CC-4E7C-8979-DEFDB233BA2E}" type="parTrans" cxnId="{E015ACD2-1DBD-492D-A229-D9A37F4F5E4A}">
      <dgm:prSet/>
      <dgm:spPr/>
      <dgm:t>
        <a:bodyPr/>
        <a:lstStyle/>
        <a:p>
          <a:endParaRPr lang="en-US"/>
        </a:p>
      </dgm:t>
    </dgm:pt>
    <dgm:pt modelId="{8053250F-CC9F-490A-914B-CC9545F47660}" type="sibTrans" cxnId="{E015ACD2-1DBD-492D-A229-D9A37F4F5E4A}">
      <dgm:prSet/>
      <dgm:spPr/>
      <dgm:t>
        <a:bodyPr/>
        <a:lstStyle/>
        <a:p>
          <a:endParaRPr lang="en-US"/>
        </a:p>
      </dgm:t>
    </dgm:pt>
    <dgm:pt modelId="{8CF85069-6C99-413A-B564-878C9F2E2DEB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25637-1C57-4EBC-91ED-571DB1453004}" type="parTrans" cxnId="{AF6EDA2F-A58C-45D6-9BFD-C1E25EF18AB0}">
      <dgm:prSet/>
      <dgm:spPr/>
      <dgm:t>
        <a:bodyPr/>
        <a:lstStyle/>
        <a:p>
          <a:endParaRPr lang="en-US"/>
        </a:p>
      </dgm:t>
    </dgm:pt>
    <dgm:pt modelId="{21470936-E3F2-4FFA-BBD3-D02948730EAE}" type="sibTrans" cxnId="{AF6EDA2F-A58C-45D6-9BFD-C1E25EF18AB0}">
      <dgm:prSet/>
      <dgm:spPr/>
      <dgm:t>
        <a:bodyPr/>
        <a:lstStyle/>
        <a:p>
          <a:endParaRPr lang="en-US"/>
        </a:p>
      </dgm:t>
    </dgm:pt>
    <dgm:pt modelId="{AFBF0F41-6D00-46EF-99F2-6F832400EF1C}">
      <dgm:prSet phldr="0"/>
      <dgm:spPr/>
      <dgm:t>
        <a:bodyPr/>
        <a:lstStyle/>
        <a:p>
          <a:endParaRPr lang="en-US" b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1FFF8-5C44-456B-A3B3-B0DFFFE439C9}" type="parTrans" cxnId="{B95AD950-C3D9-4D15-BA06-B3BCA0984832}">
      <dgm:prSet/>
      <dgm:spPr/>
      <dgm:t>
        <a:bodyPr/>
        <a:lstStyle/>
        <a:p>
          <a:endParaRPr lang="en-US"/>
        </a:p>
      </dgm:t>
    </dgm:pt>
    <dgm:pt modelId="{EDD72354-D984-43F9-BE08-69C1ADF4FD73}" type="sibTrans" cxnId="{B95AD950-C3D9-4D15-BA06-B3BCA0984832}">
      <dgm:prSet/>
      <dgm:spPr/>
      <dgm:t>
        <a:bodyPr/>
        <a:lstStyle/>
        <a:p>
          <a:endParaRPr lang="en-US"/>
        </a:p>
      </dgm:t>
    </dgm:pt>
    <dgm:pt modelId="{45A614DD-8879-40F5-B0A5-2555ABDF3786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E3061-6920-4F0C-A6A8-B187327499DB}" type="parTrans" cxnId="{1936A706-B762-4B43-96C2-94047AB92494}">
      <dgm:prSet/>
      <dgm:spPr/>
      <dgm:t>
        <a:bodyPr/>
        <a:lstStyle/>
        <a:p>
          <a:endParaRPr lang="en-US"/>
        </a:p>
      </dgm:t>
    </dgm:pt>
    <dgm:pt modelId="{CFB2D1F7-915C-41F1-AEB6-776E2ECFBDDE}" type="sibTrans" cxnId="{1936A706-B762-4B43-96C2-94047AB92494}">
      <dgm:prSet/>
      <dgm:spPr/>
      <dgm:t>
        <a:bodyPr/>
        <a:lstStyle/>
        <a:p>
          <a:endParaRPr lang="en-US"/>
        </a:p>
      </dgm:t>
    </dgm:pt>
    <dgm:pt modelId="{6756BB9B-83D1-4C38-867B-493171187675}">
      <dgm:prSet phldr="0"/>
      <dgm:spPr/>
      <dgm:t>
        <a:bodyPr/>
        <a:lstStyle/>
        <a:p>
          <a:endParaRPr lang="en-US" b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A0DFC-84A1-46F0-AFA6-4AF0DAE6CACA}" type="parTrans" cxnId="{A392FAB2-2329-438E-9D69-B32AF3A92441}">
      <dgm:prSet/>
      <dgm:spPr/>
      <dgm:t>
        <a:bodyPr/>
        <a:lstStyle/>
        <a:p>
          <a:endParaRPr lang="en-US"/>
        </a:p>
      </dgm:t>
    </dgm:pt>
    <dgm:pt modelId="{CBD55253-D4D6-4686-A9D9-CD904122A482}" type="sibTrans" cxnId="{A392FAB2-2329-438E-9D69-B32AF3A92441}">
      <dgm:prSet/>
      <dgm:spPr/>
      <dgm:t>
        <a:bodyPr/>
        <a:lstStyle/>
        <a:p>
          <a:endParaRPr lang="en-US"/>
        </a:p>
      </dgm:t>
    </dgm:pt>
    <dgm:pt modelId="{8A577B1B-BB5D-4377-91A8-30103C4F4814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DD163-32E7-4604-B22C-CF1EA37EA231}" type="parTrans" cxnId="{517FC6E3-9B31-465C-9EE8-93A28AE0D2BB}">
      <dgm:prSet/>
      <dgm:spPr/>
      <dgm:t>
        <a:bodyPr/>
        <a:lstStyle/>
        <a:p>
          <a:endParaRPr lang="en-US"/>
        </a:p>
      </dgm:t>
    </dgm:pt>
    <dgm:pt modelId="{755168CD-2CB6-4FD3-A40B-208F914D6658}" type="sibTrans" cxnId="{517FC6E3-9B31-465C-9EE8-93A28AE0D2BB}">
      <dgm:prSet/>
      <dgm:spPr/>
      <dgm:t>
        <a:bodyPr/>
        <a:lstStyle/>
        <a:p>
          <a:endParaRPr lang="en-US"/>
        </a:p>
      </dgm:t>
    </dgm:pt>
    <dgm:pt modelId="{305D9580-8A5D-44C1-ADE5-97AB8F2F4FA3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65032-2B89-44F2-8935-E422246B4EF0}" type="parTrans" cxnId="{064553BA-6AA1-48C7-8357-3EC89222F518}">
      <dgm:prSet/>
      <dgm:spPr/>
      <dgm:t>
        <a:bodyPr/>
        <a:lstStyle/>
        <a:p>
          <a:endParaRPr lang="en-US"/>
        </a:p>
      </dgm:t>
    </dgm:pt>
    <dgm:pt modelId="{F3038109-C423-4F87-8EF6-147A70060E53}" type="sibTrans" cxnId="{064553BA-6AA1-48C7-8357-3EC89222F518}">
      <dgm:prSet/>
      <dgm:spPr/>
      <dgm:t>
        <a:bodyPr/>
        <a:lstStyle/>
        <a:p>
          <a:endParaRPr lang="en-US"/>
        </a:p>
      </dgm:t>
    </dgm:pt>
    <dgm:pt modelId="{B35A458A-2FA5-498A-B2D2-B1CABDA2ED9F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7EBF6-965B-45AF-89A2-0F2D7E04E07F}" type="parTrans" cxnId="{BFD90DF9-82AF-404B-91B5-AAF9B1AD8B42}">
      <dgm:prSet/>
      <dgm:spPr/>
      <dgm:t>
        <a:bodyPr/>
        <a:lstStyle/>
        <a:p>
          <a:endParaRPr lang="en-US"/>
        </a:p>
      </dgm:t>
    </dgm:pt>
    <dgm:pt modelId="{ABFF5AEE-6FB6-4F97-B96A-E77D895BE4C6}" type="sibTrans" cxnId="{BFD90DF9-82AF-404B-91B5-AAF9B1AD8B42}">
      <dgm:prSet/>
      <dgm:spPr/>
      <dgm:t>
        <a:bodyPr/>
        <a:lstStyle/>
        <a:p>
          <a:endParaRPr lang="en-US"/>
        </a:p>
      </dgm:t>
    </dgm:pt>
    <dgm:pt modelId="{B73035B7-CDBA-48E6-9404-B2A864FF3F00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F642A-3184-4D39-A780-C236D77F6E06}" type="parTrans" cxnId="{F05210C9-73E5-4399-979B-38DEC36D3442}">
      <dgm:prSet/>
      <dgm:spPr/>
      <dgm:t>
        <a:bodyPr/>
        <a:lstStyle/>
        <a:p>
          <a:endParaRPr lang="en-US"/>
        </a:p>
      </dgm:t>
    </dgm:pt>
    <dgm:pt modelId="{5D9C0475-B315-4DB9-B858-82E61F4552E2}" type="sibTrans" cxnId="{F05210C9-73E5-4399-979B-38DEC36D3442}">
      <dgm:prSet/>
      <dgm:spPr/>
      <dgm:t>
        <a:bodyPr/>
        <a:lstStyle/>
        <a:p>
          <a:endParaRPr lang="en-US"/>
        </a:p>
      </dgm:t>
    </dgm:pt>
    <dgm:pt modelId="{F0AF3EE5-790C-4219-B5EC-91DD68FF25FF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7BE18-C547-4300-825B-71CBAD3EF194}" type="parTrans" cxnId="{2AF735E9-6896-437F-9F41-4E8603F1159C}">
      <dgm:prSet/>
      <dgm:spPr/>
      <dgm:t>
        <a:bodyPr/>
        <a:lstStyle/>
        <a:p>
          <a:endParaRPr lang="en-US"/>
        </a:p>
      </dgm:t>
    </dgm:pt>
    <dgm:pt modelId="{4139B380-8588-4F24-A85F-BB34DA984F0A}" type="sibTrans" cxnId="{2AF735E9-6896-437F-9F41-4E8603F1159C}">
      <dgm:prSet/>
      <dgm:spPr/>
      <dgm:t>
        <a:bodyPr/>
        <a:lstStyle/>
        <a:p>
          <a:endParaRPr lang="en-US"/>
        </a:p>
      </dgm:t>
    </dgm:pt>
    <dgm:pt modelId="{E546EA6B-0A0F-4C39-81DB-06B7A30E403D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80EBA-8FAB-4E06-A142-E4BD67EA4F42}" type="parTrans" cxnId="{64C3A5F5-7107-4BC6-83AC-BBBEBE2F69FC}">
      <dgm:prSet/>
      <dgm:spPr/>
      <dgm:t>
        <a:bodyPr/>
        <a:lstStyle/>
        <a:p>
          <a:endParaRPr lang="en-US"/>
        </a:p>
      </dgm:t>
    </dgm:pt>
    <dgm:pt modelId="{FB5AB68A-A08E-4620-9D00-9F200CB593F9}" type="sibTrans" cxnId="{64C3A5F5-7107-4BC6-83AC-BBBEBE2F69FC}">
      <dgm:prSet/>
      <dgm:spPr/>
      <dgm:t>
        <a:bodyPr/>
        <a:lstStyle/>
        <a:p>
          <a:endParaRPr lang="en-US"/>
        </a:p>
      </dgm:t>
    </dgm:pt>
    <dgm:pt modelId="{80F40734-F063-4911-9EBC-5AAB229434B6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C2AD6-F8AB-4582-82B4-7FE812DED253}" type="parTrans" cxnId="{F8202EC6-2E8B-438C-B74D-112936622CCC}">
      <dgm:prSet/>
      <dgm:spPr/>
      <dgm:t>
        <a:bodyPr/>
        <a:lstStyle/>
        <a:p>
          <a:endParaRPr lang="en-US"/>
        </a:p>
      </dgm:t>
    </dgm:pt>
    <dgm:pt modelId="{F48CBC64-E29D-4F2F-9191-B0A91AC5F8D6}" type="sibTrans" cxnId="{F8202EC6-2E8B-438C-B74D-112936622CCC}">
      <dgm:prSet/>
      <dgm:spPr/>
      <dgm:t>
        <a:bodyPr/>
        <a:lstStyle/>
        <a:p>
          <a:endParaRPr lang="en-US"/>
        </a:p>
      </dgm:t>
    </dgm:pt>
    <dgm:pt modelId="{D64C4574-5F1A-47FE-A4BA-FE9742F7D1BD}">
      <dgm:prSet phldr="0"/>
      <dgm:spPr/>
      <dgm:t>
        <a:bodyPr/>
        <a:lstStyle/>
        <a:p>
          <a:endParaRPr lang="en-US" b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64C03-9F45-4AB9-B892-7CB36FB91B44}" type="parTrans" cxnId="{1F0A7213-4CF2-45C8-9809-695A06A8B560}">
      <dgm:prSet/>
      <dgm:spPr/>
      <dgm:t>
        <a:bodyPr/>
        <a:lstStyle/>
        <a:p>
          <a:endParaRPr lang="en-US"/>
        </a:p>
      </dgm:t>
    </dgm:pt>
    <dgm:pt modelId="{6A40C61B-22D3-42AB-B816-D31A915C5010}" type="sibTrans" cxnId="{1F0A7213-4CF2-45C8-9809-695A06A8B560}">
      <dgm:prSet/>
      <dgm:spPr/>
      <dgm:t>
        <a:bodyPr/>
        <a:lstStyle/>
        <a:p>
          <a:endParaRPr lang="en-US"/>
        </a:p>
      </dgm:t>
    </dgm:pt>
    <dgm:pt modelId="{AE272BD5-CCF1-4284-9D0C-533CC56167F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</dgm:t>
    </dgm:pt>
    <dgm:pt modelId="{61DD1BE7-F0EC-428F-8E22-9D6929157EC1}" type="parTrans" cxnId="{BBA2FF97-1624-4FE0-85B0-7DE7AFA0E416}">
      <dgm:prSet/>
      <dgm:spPr/>
      <dgm:t>
        <a:bodyPr/>
        <a:lstStyle/>
        <a:p>
          <a:endParaRPr lang="en-US"/>
        </a:p>
      </dgm:t>
    </dgm:pt>
    <dgm:pt modelId="{88E02E6D-DC96-4133-B688-39F63D162CE1}" type="sibTrans" cxnId="{BBA2FF97-1624-4FE0-85B0-7DE7AFA0E416}">
      <dgm:prSet/>
      <dgm:spPr/>
      <dgm:t>
        <a:bodyPr/>
        <a:lstStyle/>
        <a:p>
          <a:endParaRPr lang="en-US"/>
        </a:p>
      </dgm:t>
    </dgm:pt>
    <dgm:pt modelId="{CE09E608-8C58-446B-8F9D-603E93F7E35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</dgm:t>
    </dgm:pt>
    <dgm:pt modelId="{CBB8C693-9AB9-4945-8931-243BF2CBE558}" type="parTrans" cxnId="{153337AA-0019-4805-82F2-701A0BF43B93}">
      <dgm:prSet/>
      <dgm:spPr/>
      <dgm:t>
        <a:bodyPr/>
        <a:lstStyle/>
        <a:p>
          <a:endParaRPr lang="en-US"/>
        </a:p>
      </dgm:t>
    </dgm:pt>
    <dgm:pt modelId="{C16C2B72-4A7D-4689-AE4A-F80304847AE8}" type="sibTrans" cxnId="{153337AA-0019-4805-82F2-701A0BF43B93}">
      <dgm:prSet/>
      <dgm:spPr/>
      <dgm:t>
        <a:bodyPr/>
        <a:lstStyle/>
        <a:p>
          <a:endParaRPr lang="en-US"/>
        </a:p>
      </dgm:t>
    </dgm:pt>
    <dgm:pt modelId="{C082A90D-0336-41CB-8A3D-582156DCDF7C}">
      <dgm:prSet phldr="0"/>
      <dgm:spPr/>
      <dgm:t>
        <a:bodyPr/>
        <a:lstStyle/>
        <a:p>
          <a:endParaRPr lang="en-US" dirty="0">
            <a:latin typeface="Calibri"/>
          </a:endParaRPr>
        </a:p>
      </dgm:t>
    </dgm:pt>
    <dgm:pt modelId="{7393B5CF-8CBC-4019-A1D9-6B91300FDC66}" type="parTrans" cxnId="{163961B4-65CC-4271-8DCA-B66BA3463BAE}">
      <dgm:prSet/>
      <dgm:spPr/>
      <dgm:t>
        <a:bodyPr/>
        <a:lstStyle/>
        <a:p>
          <a:endParaRPr lang="en-US"/>
        </a:p>
      </dgm:t>
    </dgm:pt>
    <dgm:pt modelId="{E725A04C-93FF-4206-B36C-1B3D85EF6F9E}" type="sibTrans" cxnId="{163961B4-65CC-4271-8DCA-B66BA3463BAE}">
      <dgm:prSet/>
      <dgm:spPr/>
      <dgm:t>
        <a:bodyPr/>
        <a:lstStyle/>
        <a:p>
          <a:endParaRPr lang="en-US"/>
        </a:p>
      </dgm:t>
    </dgm:pt>
    <dgm:pt modelId="{6064D438-C70E-4965-8332-7613CA418E5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</dgm:t>
    </dgm:pt>
    <dgm:pt modelId="{3C380098-E2AB-409D-9565-BC01E38D0806}" type="parTrans" cxnId="{5ECC72C6-0453-4E2D-9362-7F134BFC33DB}">
      <dgm:prSet/>
      <dgm:spPr/>
      <dgm:t>
        <a:bodyPr/>
        <a:lstStyle/>
        <a:p>
          <a:endParaRPr lang="en-US"/>
        </a:p>
      </dgm:t>
    </dgm:pt>
    <dgm:pt modelId="{50AA2584-223F-4A4B-A5D5-842389AB3352}" type="sibTrans" cxnId="{5ECC72C6-0453-4E2D-9362-7F134BFC33DB}">
      <dgm:prSet/>
      <dgm:spPr/>
      <dgm:t>
        <a:bodyPr/>
        <a:lstStyle/>
        <a:p>
          <a:endParaRPr lang="en-US"/>
        </a:p>
      </dgm:t>
    </dgm:pt>
    <dgm:pt modelId="{AF9FB1A5-3500-48F5-9A2E-EC23CCF2D597}">
      <dgm:prSet phldr="0"/>
      <dgm:spPr/>
      <dgm:t>
        <a:bodyPr/>
        <a:lstStyle/>
        <a:p>
          <a:endParaRPr lang="en-US" dirty="0">
            <a:latin typeface="Calibri"/>
          </a:endParaRPr>
        </a:p>
      </dgm:t>
    </dgm:pt>
    <dgm:pt modelId="{4CBBE11C-42FB-4E89-97EE-958E9BD42507}" type="parTrans" cxnId="{417D1025-08D7-415B-B7C4-2AF2D23C0E39}">
      <dgm:prSet/>
      <dgm:spPr/>
      <dgm:t>
        <a:bodyPr/>
        <a:lstStyle/>
        <a:p>
          <a:endParaRPr lang="en-US"/>
        </a:p>
      </dgm:t>
    </dgm:pt>
    <dgm:pt modelId="{65742330-1983-4D95-9804-39737B6A18D9}" type="sibTrans" cxnId="{417D1025-08D7-415B-B7C4-2AF2D23C0E39}">
      <dgm:prSet/>
      <dgm:spPr/>
      <dgm:t>
        <a:bodyPr/>
        <a:lstStyle/>
        <a:p>
          <a:endParaRPr lang="en-US"/>
        </a:p>
      </dgm:t>
    </dgm:pt>
    <dgm:pt modelId="{F568E6EC-7543-4E19-8103-BB44F39DC354}" type="pres">
      <dgm:prSet presAssocID="{6B3C4812-85B4-43D0-B186-1319F8EAF9D7}" presName="Name0" presStyleCnt="0">
        <dgm:presLayoutVars>
          <dgm:animLvl val="lvl"/>
          <dgm:resizeHandles val="exact"/>
        </dgm:presLayoutVars>
      </dgm:prSet>
      <dgm:spPr/>
    </dgm:pt>
    <dgm:pt modelId="{4658B78F-8361-420E-A54A-DB69CDB7095F}" type="pres">
      <dgm:prSet presAssocID="{53F83BB1-5892-45FE-BDD7-407CD9B84787}" presName="composite" presStyleCnt="0"/>
      <dgm:spPr/>
    </dgm:pt>
    <dgm:pt modelId="{431B8B34-9988-4517-B7C5-4166D4CEEEBB}" type="pres">
      <dgm:prSet presAssocID="{53F83BB1-5892-45FE-BDD7-407CD9B84787}" presName="L" presStyleLbl="solidFgAcc1" presStyleIdx="0" presStyleCnt="7">
        <dgm:presLayoutVars>
          <dgm:chMax val="0"/>
          <dgm:chPref val="0"/>
        </dgm:presLayoutVars>
      </dgm:prSet>
      <dgm:spPr/>
    </dgm:pt>
    <dgm:pt modelId="{EC77CD15-92F7-43C2-9D36-6231FD381BFF}" type="pres">
      <dgm:prSet presAssocID="{53F83BB1-5892-45FE-BDD7-407CD9B84787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AFA1F433-D20E-4801-8DB4-0EFC6A1F60CC}" type="pres">
      <dgm:prSet presAssocID="{53F83BB1-5892-45FE-BDD7-407CD9B84787}" presName="desTx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C00F79D4-A37A-4E34-892D-2345534F9287}" type="pres">
      <dgm:prSet presAssocID="{53F83BB1-5892-45FE-BDD7-407CD9B84787}" presName="EmptyPlaceHolder" presStyleCnt="0"/>
      <dgm:spPr/>
    </dgm:pt>
    <dgm:pt modelId="{C81E2754-5176-45FA-B0C6-C828056D29A6}" type="pres">
      <dgm:prSet presAssocID="{DCAE41FB-B84C-4ECD-A87D-FF7220A2E1DC}" presName="space" presStyleCnt="0"/>
      <dgm:spPr/>
    </dgm:pt>
    <dgm:pt modelId="{7030F587-746A-44B0-9531-D2C0C992F7CC}" type="pres">
      <dgm:prSet presAssocID="{207A36C4-E02B-4218-AA96-5F95FD6B994B}" presName="composite" presStyleCnt="0"/>
      <dgm:spPr/>
    </dgm:pt>
    <dgm:pt modelId="{1B6E51B3-93D4-43B7-B9B2-86C662FA57FA}" type="pres">
      <dgm:prSet presAssocID="{207A36C4-E02B-4218-AA96-5F95FD6B994B}" presName="L" presStyleLbl="solidFgAcc1" presStyleIdx="1" presStyleCnt="7">
        <dgm:presLayoutVars>
          <dgm:chMax val="0"/>
          <dgm:chPref val="0"/>
        </dgm:presLayoutVars>
      </dgm:prSet>
      <dgm:spPr/>
    </dgm:pt>
    <dgm:pt modelId="{ADE44EED-CBB6-4D03-A1A6-609AF03470F4}" type="pres">
      <dgm:prSet presAssocID="{207A36C4-E02B-4218-AA96-5F95FD6B994B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7500A78D-7341-4B91-A35D-201FF0DA1DB0}" type="pres">
      <dgm:prSet presAssocID="{207A36C4-E02B-4218-AA96-5F95FD6B994B}" presName="desTx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D90041EB-BE91-43DB-B61F-B7498038A89D}" type="pres">
      <dgm:prSet presAssocID="{207A36C4-E02B-4218-AA96-5F95FD6B994B}" presName="EmptyPlaceHolder" presStyleCnt="0"/>
      <dgm:spPr/>
    </dgm:pt>
    <dgm:pt modelId="{FC8A56AB-DE2A-4377-9EB7-4E635204CE16}" type="pres">
      <dgm:prSet presAssocID="{1951907B-4050-421A-AE67-F519421A1276}" presName="space" presStyleCnt="0"/>
      <dgm:spPr/>
    </dgm:pt>
    <dgm:pt modelId="{D9AD7FB6-634B-41B7-A14A-32CA1C85E71C}" type="pres">
      <dgm:prSet presAssocID="{C60EE641-C237-4D40-9C7F-BC5C71BDB52F}" presName="composite" presStyleCnt="0"/>
      <dgm:spPr/>
    </dgm:pt>
    <dgm:pt modelId="{9F1D09EE-2EB3-465B-B5AB-70E2B84FC904}" type="pres">
      <dgm:prSet presAssocID="{C60EE641-C237-4D40-9C7F-BC5C71BDB52F}" presName="L" presStyleLbl="solidFgAcc1" presStyleIdx="2" presStyleCnt="7">
        <dgm:presLayoutVars>
          <dgm:chMax val="0"/>
          <dgm:chPref val="0"/>
        </dgm:presLayoutVars>
      </dgm:prSet>
      <dgm:spPr/>
    </dgm:pt>
    <dgm:pt modelId="{7353A531-EA55-4535-B06D-7AA1FA35DDA7}" type="pres">
      <dgm:prSet presAssocID="{C60EE641-C237-4D40-9C7F-BC5C71BDB52F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A0F1E412-1EB5-4AF3-AF54-9E4F7060DBC8}" type="pres">
      <dgm:prSet presAssocID="{C60EE641-C237-4D40-9C7F-BC5C71BDB52F}" presName="desTx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1B4F7B6-8502-41DB-B9C4-9EF09777C2D5}" type="pres">
      <dgm:prSet presAssocID="{C60EE641-C237-4D40-9C7F-BC5C71BDB52F}" presName="EmptyPlaceHolder" presStyleCnt="0"/>
      <dgm:spPr/>
    </dgm:pt>
    <dgm:pt modelId="{3004E938-775C-4D49-BBEB-7EB85B3A268F}" type="pres">
      <dgm:prSet presAssocID="{68A4283D-51AF-49A8-BC24-D604763FDCED}" presName="space" presStyleCnt="0"/>
      <dgm:spPr/>
    </dgm:pt>
    <dgm:pt modelId="{424116CB-FC60-4939-A4DF-636864672E39}" type="pres">
      <dgm:prSet presAssocID="{736635B1-288C-47EC-9541-CB19BF96F54E}" presName="composite" presStyleCnt="0"/>
      <dgm:spPr/>
    </dgm:pt>
    <dgm:pt modelId="{8D652574-ADC7-40F5-9BE7-F309D1485D69}" type="pres">
      <dgm:prSet presAssocID="{736635B1-288C-47EC-9541-CB19BF96F54E}" presName="L" presStyleLbl="solidFgAcc1" presStyleIdx="3" presStyleCnt="7">
        <dgm:presLayoutVars>
          <dgm:chMax val="0"/>
          <dgm:chPref val="0"/>
        </dgm:presLayoutVars>
      </dgm:prSet>
      <dgm:spPr/>
    </dgm:pt>
    <dgm:pt modelId="{46B916C8-2367-4C81-8A5A-98C9D09E3F47}" type="pres">
      <dgm:prSet presAssocID="{736635B1-288C-47EC-9541-CB19BF96F54E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2C819B1C-DB3F-423E-859C-042A13EB6EB4}" type="pres">
      <dgm:prSet presAssocID="{736635B1-288C-47EC-9541-CB19BF96F54E}" presName="desTx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DF87EBD2-AB56-4DA0-8773-E4706C79D77B}" type="pres">
      <dgm:prSet presAssocID="{736635B1-288C-47EC-9541-CB19BF96F54E}" presName="EmptyPlaceHolder" presStyleCnt="0"/>
      <dgm:spPr/>
    </dgm:pt>
    <dgm:pt modelId="{7E0ACE27-D095-4872-AEFD-5BAAADAA0CDC}" type="pres">
      <dgm:prSet presAssocID="{42FD88E1-E0E8-4E59-9B37-4040FCF598AD}" presName="space" presStyleCnt="0"/>
      <dgm:spPr/>
    </dgm:pt>
    <dgm:pt modelId="{8D057C69-47CD-40C6-8C92-BDAB5C76474A}" type="pres">
      <dgm:prSet presAssocID="{8F156506-A282-423C-BAD5-FA82C0EADC5C}" presName="composite" presStyleCnt="0"/>
      <dgm:spPr/>
    </dgm:pt>
    <dgm:pt modelId="{0F823EB3-A0E7-46DD-B395-5CCC482A7DE5}" type="pres">
      <dgm:prSet presAssocID="{8F156506-A282-423C-BAD5-FA82C0EADC5C}" presName="L" presStyleLbl="solidFgAcc1" presStyleIdx="4" presStyleCnt="7">
        <dgm:presLayoutVars>
          <dgm:chMax val="0"/>
          <dgm:chPref val="0"/>
        </dgm:presLayoutVars>
      </dgm:prSet>
      <dgm:spPr/>
    </dgm:pt>
    <dgm:pt modelId="{075FBB13-90D6-4804-A296-084605EF37ED}" type="pres">
      <dgm:prSet presAssocID="{8F156506-A282-423C-BAD5-FA82C0EADC5C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07F60572-6662-4500-B5AD-CDE1CEAB1468}" type="pres">
      <dgm:prSet presAssocID="{8F156506-A282-423C-BAD5-FA82C0EADC5C}" presName="desTx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921578D-5CE0-4E09-A5BE-356D30B5D678}" type="pres">
      <dgm:prSet presAssocID="{8F156506-A282-423C-BAD5-FA82C0EADC5C}" presName="EmptyPlaceHolder" presStyleCnt="0"/>
      <dgm:spPr/>
    </dgm:pt>
    <dgm:pt modelId="{1446FA44-7E7D-4E2D-9255-126AFD19F678}" type="pres">
      <dgm:prSet presAssocID="{C11C7629-9E3A-4488-8796-765DAFFBD3A3}" presName="space" presStyleCnt="0"/>
      <dgm:spPr/>
    </dgm:pt>
    <dgm:pt modelId="{AF8A46EE-1458-44A9-979A-90379E9A5CE1}" type="pres">
      <dgm:prSet presAssocID="{930F4990-A938-4B1F-9A3B-85D2117BA286}" presName="composite" presStyleCnt="0"/>
      <dgm:spPr/>
    </dgm:pt>
    <dgm:pt modelId="{B5E2AE34-AFFB-4CD3-8C7B-90BC2259E9EB}" type="pres">
      <dgm:prSet presAssocID="{930F4990-A938-4B1F-9A3B-85D2117BA286}" presName="L" presStyleLbl="solidFgAcc1" presStyleIdx="5" presStyleCnt="7">
        <dgm:presLayoutVars>
          <dgm:chMax val="0"/>
          <dgm:chPref val="0"/>
        </dgm:presLayoutVars>
      </dgm:prSet>
      <dgm:spPr/>
    </dgm:pt>
    <dgm:pt modelId="{E6DFE5DA-4246-47AB-8298-391D1204A04C}" type="pres">
      <dgm:prSet presAssocID="{930F4990-A938-4B1F-9A3B-85D2117BA286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50437691-C343-43A0-9A1B-C3432AFCB515}" type="pres">
      <dgm:prSet presAssocID="{930F4990-A938-4B1F-9A3B-85D2117BA286}" presName="desTx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9FB1497A-65A9-468A-BFFF-3A60FD70AE3A}" type="pres">
      <dgm:prSet presAssocID="{930F4990-A938-4B1F-9A3B-85D2117BA286}" presName="EmptyPlaceHolder" presStyleCnt="0"/>
      <dgm:spPr/>
    </dgm:pt>
    <dgm:pt modelId="{89EF454B-F46D-4C2C-B211-2C4D2B53F27E}" type="pres">
      <dgm:prSet presAssocID="{1C14C2A9-9763-4515-9BA3-F4BCB54FB411}" presName="space" presStyleCnt="0"/>
      <dgm:spPr/>
    </dgm:pt>
    <dgm:pt modelId="{78155F53-7B11-4C15-80D8-EC785BF06F8C}" type="pres">
      <dgm:prSet presAssocID="{722CC6AB-E883-4BB9-AF26-1BEE5FC0C5CA}" presName="composite" presStyleCnt="0"/>
      <dgm:spPr/>
    </dgm:pt>
    <dgm:pt modelId="{86BDD103-2D97-40E7-B109-5492E9CF68AC}" type="pres">
      <dgm:prSet presAssocID="{722CC6AB-E883-4BB9-AF26-1BEE5FC0C5CA}" presName="L" presStyleLbl="solidFgAcc1" presStyleIdx="6" presStyleCnt="7">
        <dgm:presLayoutVars>
          <dgm:chMax val="0"/>
          <dgm:chPref val="0"/>
        </dgm:presLayoutVars>
      </dgm:prSet>
      <dgm:spPr/>
    </dgm:pt>
    <dgm:pt modelId="{1BE8BBBF-A220-4868-AD19-6B3F23CD69B5}" type="pres">
      <dgm:prSet presAssocID="{722CC6AB-E883-4BB9-AF26-1BEE5FC0C5CA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8D2B1019-243B-4476-80F3-5089ADE8C5B8}" type="pres">
      <dgm:prSet presAssocID="{722CC6AB-E883-4BB9-AF26-1BEE5FC0C5CA}" presName="desTx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E65588D8-1362-46BC-8C6F-DE60A9D35BD6}" type="pres">
      <dgm:prSet presAssocID="{722CC6AB-E883-4BB9-AF26-1BEE5FC0C5CA}" presName="EmptyPlaceHolder" presStyleCnt="0"/>
      <dgm:spPr/>
    </dgm:pt>
  </dgm:ptLst>
  <dgm:cxnLst>
    <dgm:cxn modelId="{DD7F5C01-F7E2-429F-AE65-1550E5E76E55}" srcId="{BEBE7026-0AC0-44C6-B535-D17C4554704B}" destId="{DD7B0753-6F12-4CB6-AFBC-36F106BA6410}" srcOrd="3" destOrd="0" parTransId="{E9712EED-1A21-4CEF-821D-F613C8814954}" sibTransId="{49AC2728-EE46-435F-842A-DB7B698BB387}"/>
    <dgm:cxn modelId="{466D5101-3F59-4AD6-83FC-EC4528C638C6}" type="presOf" srcId="{5C7019BD-EBDC-4BA5-8940-4989FB2C4FCF}" destId="{7500A78D-7341-4B91-A35D-201FF0DA1DB0}" srcOrd="0" destOrd="13" presId="urn:microsoft.com/office/officeart/2016/7/layout/AccentHomeChevronProcess"/>
    <dgm:cxn modelId="{1A70E202-9B00-4C88-B688-BF896235930A}" type="presOf" srcId="{0394DA5B-14BC-4816-A361-A8353CE6DF6A}" destId="{2C819B1C-DB3F-423E-859C-042A13EB6EB4}" srcOrd="0" destOrd="2" presId="urn:microsoft.com/office/officeart/2016/7/layout/AccentHomeChevronProcess"/>
    <dgm:cxn modelId="{E4DA8E04-70B9-4C38-8618-81966BBF2976}" srcId="{BEBE7026-0AC0-44C6-B535-D17C4554704B}" destId="{65A8E4BB-F925-48E4-96E2-7CC0BC8F77A0}" srcOrd="5" destOrd="0" parTransId="{100689B2-D445-402A-9DAF-6C4755F4D143}" sibTransId="{3283FCAF-8833-40E0-BE28-F91D41076AD4}"/>
    <dgm:cxn modelId="{4214D504-515B-4DA3-90F9-C5319021BB5D}" type="presOf" srcId="{F00CABD0-023E-46B3-9CE3-4772C663882E}" destId="{7500A78D-7341-4B91-A35D-201FF0DA1DB0}" srcOrd="0" destOrd="5" presId="urn:microsoft.com/office/officeart/2016/7/layout/AccentHomeChevronProcess"/>
    <dgm:cxn modelId="{D3B07105-F31A-43BE-B81F-BE871EBED1C2}" type="presOf" srcId="{B4778FE7-697B-47B6-81DF-01104A5D4D64}" destId="{8D2B1019-243B-4476-80F3-5089ADE8C5B8}" srcOrd="0" destOrd="4" presId="urn:microsoft.com/office/officeart/2016/7/layout/AccentHomeChevronProcess"/>
    <dgm:cxn modelId="{A7E8A805-5620-4FB5-BCB6-6F2FDEFBA476}" type="presOf" srcId="{A6B6FE8C-B6C2-4D1E-8D2B-F865CFA411D0}" destId="{AFA1F433-D20E-4801-8DB4-0EFC6A1F60CC}" srcOrd="0" destOrd="4" presId="urn:microsoft.com/office/officeart/2016/7/layout/AccentHomeChevronProcess"/>
    <dgm:cxn modelId="{86C5CA05-BD9B-4775-8192-013C62A97DF2}" srcId="{7429858C-7779-43E7-96F9-5EE5C48EDB77}" destId="{6B7409FF-275E-4AF6-A52C-ECB36E5D2C4F}" srcOrd="1" destOrd="0" parTransId="{2A9E25A0-84A8-4275-B89E-9E0B23707F49}" sibTransId="{5E5F8BE8-7F85-43D2-8AA5-B55EE0FD69FF}"/>
    <dgm:cxn modelId="{1936A706-B762-4B43-96C2-94047AB92494}" srcId="{4A1BA90F-05A0-4E6A-AEE8-202FFF768AC8}" destId="{45A614DD-8879-40F5-B0A5-2555ABDF3786}" srcOrd="11" destOrd="0" parTransId="{227E3061-6920-4F0C-A6A8-B187327499DB}" sibTransId="{CFB2D1F7-915C-41F1-AEB6-776E2ECFBDDE}"/>
    <dgm:cxn modelId="{24BAD00D-2E5A-4836-909D-BA4EE7F740ED}" type="presOf" srcId="{84403ADD-C4A5-4259-8CE3-8106A86DF488}" destId="{7500A78D-7341-4B91-A35D-201FF0DA1DB0}" srcOrd="0" destOrd="10" presId="urn:microsoft.com/office/officeart/2016/7/layout/AccentHomeChevronProcess"/>
    <dgm:cxn modelId="{569BEC0D-45AE-4818-A4A7-7E9243736A36}" srcId="{BEBE7026-0AC0-44C6-B535-D17C4554704B}" destId="{AF9DCD45-489C-4102-A5B1-708B2F89941C}" srcOrd="8" destOrd="0" parTransId="{7A38F25D-83B4-410D-A1D7-8408B6D7EA0E}" sibTransId="{ADD5642E-09CE-4E81-A5E3-14CAFB399C32}"/>
    <dgm:cxn modelId="{91526811-98F1-4FE9-8EF0-AD7C8999CC56}" srcId="{1985C6E8-1736-4D9A-83B6-51C03E513850}" destId="{7429858C-7779-43E7-96F9-5EE5C48EDB77}" srcOrd="8" destOrd="0" parTransId="{9541F780-8F4B-4BCE-854F-294A1F48C97D}" sibTransId="{5C0C632E-0F9A-4838-947B-D0CFF2C4448A}"/>
    <dgm:cxn modelId="{424BAA11-058A-4264-B689-25343594AE9A}" srcId="{4A1BA90F-05A0-4E6A-AEE8-202FFF768AC8}" destId="{742205D2-E5E8-4438-A777-4BD5B1C400F7}" srcOrd="1" destOrd="0" parTransId="{ED0416E9-3C96-434D-9C0D-A02A7ACEC2A6}" sibTransId="{E3339816-7B15-4D75-8C61-4F2EAB8B5C34}"/>
    <dgm:cxn modelId="{F15E4912-3132-419F-9BBF-8ED6E4FCB9B6}" srcId="{1985C6E8-1736-4D9A-83B6-51C03E513850}" destId="{B4778FE7-697B-47B6-81DF-01104A5D4D64}" srcOrd="3" destOrd="0" parTransId="{C18475CD-6F80-4648-9009-9B4377800E2B}" sibTransId="{B64AF162-3B9B-4195-89F7-514E42C3040E}"/>
    <dgm:cxn modelId="{67469212-6007-44FA-B123-CAA74BE2DF42}" type="presOf" srcId="{87AE93FB-0E7E-4553-BE9F-6344C950075E}" destId="{50437691-C343-43A0-9A1B-C3432AFCB515}" srcOrd="0" destOrd="5" presId="urn:microsoft.com/office/officeart/2016/7/layout/AccentHomeChevronProcess"/>
    <dgm:cxn modelId="{329FC212-7404-4305-8204-E102692379A0}" type="presOf" srcId="{1EBCAA30-0CFE-4C53-A832-CB08196737C4}" destId="{AFA1F433-D20E-4801-8DB4-0EFC6A1F60CC}" srcOrd="0" destOrd="8" presId="urn:microsoft.com/office/officeart/2016/7/layout/AccentHomeChevronProcess"/>
    <dgm:cxn modelId="{1F0A7213-4CF2-45C8-9809-695A06A8B560}" srcId="{7429858C-7779-43E7-96F9-5EE5C48EDB77}" destId="{D64C4574-5F1A-47FE-A4BA-FE9742F7D1BD}" srcOrd="3" destOrd="0" parTransId="{B2264C03-9F45-4AB9-B892-7CB36FB91B44}" sibTransId="{6A40C61B-22D3-42AB-B816-D31A915C5010}"/>
    <dgm:cxn modelId="{1774B213-59A4-4AE3-9FB9-C6539D8EAEA4}" srcId="{21783535-CDE5-431E-97A0-801BA300634E}" destId="{3A9FA459-D2AF-4628-8F79-EA8211DFC619}" srcOrd="2" destOrd="0" parTransId="{A66B82D7-34FB-4677-AE53-BD599B0AB0AB}" sibTransId="{39F0B4AF-012D-4D7D-B5E8-E2776523AA8C}"/>
    <dgm:cxn modelId="{E5C6CC14-E5EA-4BB5-A404-494AFAFB54AD}" srcId="{DF3AC291-1527-4C56-AE38-6356B3D41A68}" destId="{0D649637-721B-451E-85B0-A6E78D58286C}" srcOrd="2" destOrd="0" parTransId="{A58B67D1-D8E9-437B-8F08-158087852B38}" sibTransId="{25F075F2-D523-4FED-B8A3-F53C514CF5E0}"/>
    <dgm:cxn modelId="{85B27F15-88C1-4BA3-9011-BDE745163F2C}" type="presOf" srcId="{742205D2-E5E8-4438-A777-4BD5B1C400F7}" destId="{07F60572-6662-4500-B5AD-CDE1CEAB1468}" srcOrd="0" destOrd="2" presId="urn:microsoft.com/office/officeart/2016/7/layout/AccentHomeChevronProcess"/>
    <dgm:cxn modelId="{E7E8DE16-1733-4FA4-89AE-EBF734DC3337}" type="presOf" srcId="{899D8AA6-A35E-45DF-BA8D-75846FE63918}" destId="{07F60572-6662-4500-B5AD-CDE1CEAB1468}" srcOrd="0" destOrd="3" presId="urn:microsoft.com/office/officeart/2016/7/layout/AccentHomeChevronProcess"/>
    <dgm:cxn modelId="{F7E80E17-629D-4391-88EF-724D74AA6C39}" type="presOf" srcId="{AF9FB1A5-3500-48F5-9A2E-EC23CCF2D597}" destId="{8D2B1019-243B-4476-80F3-5089ADE8C5B8}" srcOrd="0" destOrd="19" presId="urn:microsoft.com/office/officeart/2016/7/layout/AccentHomeChevronProcess"/>
    <dgm:cxn modelId="{8D1C0F18-5757-4F5A-839B-C01D265B08AB}" srcId="{BEBE7026-0AC0-44C6-B535-D17C4554704B}" destId="{F00CABD0-023E-46B3-9CE3-4772C663882E}" srcOrd="4" destOrd="0" parTransId="{2B9DDF24-A00E-4039-9D7D-4C6D610E0452}" sibTransId="{8F59AB7B-369F-4BF1-9AB3-BE6F98E32766}"/>
    <dgm:cxn modelId="{4F3D0E19-6CD5-4931-8263-D58B2F8A66F6}" type="presOf" srcId="{4B0E375E-A6D9-46E8-8684-6A479A2267E6}" destId="{AFA1F433-D20E-4801-8DB4-0EFC6A1F60CC}" srcOrd="0" destOrd="13" presId="urn:microsoft.com/office/officeart/2016/7/layout/AccentHomeChevronProcess"/>
    <dgm:cxn modelId="{937BEC19-B421-48E7-94D7-C330843C775E}" type="presOf" srcId="{7FFB6154-941D-47DD-BF08-A7ECAF2898D2}" destId="{7500A78D-7341-4B91-A35D-201FF0DA1DB0}" srcOrd="0" destOrd="11" presId="urn:microsoft.com/office/officeart/2016/7/layout/AccentHomeChevronProcess"/>
    <dgm:cxn modelId="{DC76591A-247C-4A8E-B2B4-B22BA0F2B4CC}" srcId="{4A1BA90F-05A0-4E6A-AEE8-202FFF768AC8}" destId="{2A1579E4-720F-414A-90C7-EBAE10804992}" srcOrd="5" destOrd="0" parTransId="{DDB7FABC-AE15-4CE2-8643-98275BE80710}" sibTransId="{27685839-F3FB-4502-9692-E4632FBD97E3}"/>
    <dgm:cxn modelId="{8D8EF61B-0A14-4CCE-BFF1-8FB716C2DC36}" srcId="{A1078797-F73F-47E0-883B-99E1554A0AFC}" destId="{30EB7C92-D90F-4BB2-9DC9-43BA3D11CA88}" srcOrd="0" destOrd="0" parTransId="{6F6218EC-9D80-40BB-B1E8-AF0BDF8F44BA}" sibTransId="{0998B4C5-94CA-45FA-9EA7-ED1C94732793}"/>
    <dgm:cxn modelId="{BAB1121C-C930-4126-A55B-C7442E9BE254}" type="presOf" srcId="{0D60AC03-EC8D-4500-A5C6-99623B049C83}" destId="{7500A78D-7341-4B91-A35D-201FF0DA1DB0}" srcOrd="0" destOrd="16" presId="urn:microsoft.com/office/officeart/2016/7/layout/AccentHomeChevronProcess"/>
    <dgm:cxn modelId="{DC3D461C-3402-4A32-A60C-FB4E3A6C702B}" type="presOf" srcId="{263369F1-2A5D-4BDF-B0B4-053A2D48EFFD}" destId="{2C819B1C-DB3F-423E-859C-042A13EB6EB4}" srcOrd="0" destOrd="10" presId="urn:microsoft.com/office/officeart/2016/7/layout/AccentHomeChevronProcess"/>
    <dgm:cxn modelId="{606F721D-AFE8-426E-A5C7-4494A417D2D7}" srcId="{A1078797-F73F-47E0-883B-99E1554A0AFC}" destId="{87D62CFA-9C80-42EE-9E7E-C09CB16BA3B6}" srcOrd="1" destOrd="0" parTransId="{F8BDFDA9-712D-46EB-AEBC-B111C7B3A846}" sibTransId="{E76C3FA2-8180-4693-9725-3C13040B6602}"/>
    <dgm:cxn modelId="{BCD7C31F-C084-4A22-9004-FA7F18B11465}" type="presOf" srcId="{8CF85069-6C99-413A-B564-878C9F2E2DEB}" destId="{07F60572-6662-4500-B5AD-CDE1CEAB1468}" srcOrd="0" destOrd="10" presId="urn:microsoft.com/office/officeart/2016/7/layout/AccentHomeChevronProcess"/>
    <dgm:cxn modelId="{6B49FD1F-0CE1-47D3-8788-B2B98F15F11B}" type="presOf" srcId="{930F4990-A938-4B1F-9A3B-85D2117BA286}" destId="{E6DFE5DA-4246-47AB-8298-391D1204A04C}" srcOrd="0" destOrd="0" presId="urn:microsoft.com/office/officeart/2016/7/layout/AccentHomeChevronProcess"/>
    <dgm:cxn modelId="{D890BD20-0D34-48AC-B902-C15A86E6FB50}" srcId="{C7E9D1B4-A4A9-4858-9E58-8044FD5F8730}" destId="{A9393A23-1AD9-406E-98DD-1DEC5920217A}" srcOrd="1" destOrd="0" parTransId="{FF305DBD-F1CA-4A92-A125-A85250DE1469}" sibTransId="{3E5A4E5C-6C58-45F1-BFFD-2923137C3595}"/>
    <dgm:cxn modelId="{417D1025-08D7-415B-B7C4-2AF2D23C0E39}" srcId="{DF3AC291-1527-4C56-AE38-6356B3D41A68}" destId="{AF9FB1A5-3500-48F5-9A2E-EC23CCF2D597}" srcOrd="4" destOrd="0" parTransId="{4CBBE11C-42FB-4E89-97EE-958E9BD42507}" sibTransId="{65742330-1983-4D95-9804-39737B6A18D9}"/>
    <dgm:cxn modelId="{E8359725-74A3-4753-85F5-0430CABF0248}" type="presOf" srcId="{80F40734-F063-4911-9EBC-5AAB229434B6}" destId="{8D2B1019-243B-4476-80F3-5089ADE8C5B8}" srcOrd="0" destOrd="12" presId="urn:microsoft.com/office/officeart/2016/7/layout/AccentHomeChevronProcess"/>
    <dgm:cxn modelId="{2F94D425-3C4E-4AFA-9DEF-9DFD01B458B8}" type="presOf" srcId="{55EC1A0A-52DE-41DC-81F3-4D87F12A1F30}" destId="{8D2B1019-243B-4476-80F3-5089ADE8C5B8}" srcOrd="0" destOrd="6" presId="urn:microsoft.com/office/officeart/2016/7/layout/AccentHomeChevronProcess"/>
    <dgm:cxn modelId="{8F6E0528-2E8E-4162-8506-E1FA114D4948}" type="presOf" srcId="{AE272BD5-CCF1-4284-9D0C-533CC56167F6}" destId="{07F60572-6662-4500-B5AD-CDE1CEAB1468}" srcOrd="0" destOrd="18" presId="urn:microsoft.com/office/officeart/2016/7/layout/AccentHomeChevronProcess"/>
    <dgm:cxn modelId="{2C522428-9929-41DF-B03A-CBEB2CB492AC}" type="presOf" srcId="{3D428508-613C-4788-A636-E042A3720AAE}" destId="{AFA1F433-D20E-4801-8DB4-0EFC6A1F60CC}" srcOrd="0" destOrd="16" presId="urn:microsoft.com/office/officeart/2016/7/layout/AccentHomeChevronProcess"/>
    <dgm:cxn modelId="{821DB729-017B-4640-9176-127D0F1A4E47}" srcId="{BEBE7026-0AC0-44C6-B535-D17C4554704B}" destId="{4B1A4CDC-27C9-4BCD-8CEF-EFC6496F6811}" srcOrd="6" destOrd="0" parTransId="{FE2C8DC4-6E1B-4142-9E3A-D429EDC2E694}" sibTransId="{8A8F8DD3-B4DB-4BF9-9366-3289A81D3549}"/>
    <dgm:cxn modelId="{CA96AE2B-67C5-4FFA-83BA-892E9AC59E9D}" type="presOf" srcId="{52D3D6E3-50B3-4EDF-BE03-64A0B9212B61}" destId="{A0F1E412-1EB5-4AF3-AF54-9E4F7060DBC8}" srcOrd="0" destOrd="2" presId="urn:microsoft.com/office/officeart/2016/7/layout/AccentHomeChevronProcess"/>
    <dgm:cxn modelId="{795E2B2C-A903-4CE1-AF65-CE0A5553D6C3}" type="presOf" srcId="{CE09E608-8C58-446B-8F9D-603E93F7E35C}" destId="{50437691-C343-43A0-9A1B-C3432AFCB515}" srcOrd="0" destOrd="18" presId="urn:microsoft.com/office/officeart/2016/7/layout/AccentHomeChevronProcess"/>
    <dgm:cxn modelId="{9A29552C-218A-45DD-B07F-6AA3D155C127}" srcId="{C60EE641-C237-4D40-9C7F-BC5C71BDB52F}" destId="{C7E9D1B4-A4A9-4858-9E58-8044FD5F8730}" srcOrd="1" destOrd="0" parTransId="{771D3C64-45D0-4C40-95B4-AD9C29A34BBA}" sibTransId="{3A64F5D6-62C7-4239-B36A-5EFEB84F3303}"/>
    <dgm:cxn modelId="{C29F422D-2C61-4A3F-A30D-6D15841EDB1E}" srcId="{E51B912D-112B-4133-B168-FAAB7FF22421}" destId="{999C811A-3246-4C5F-8D12-24BF956047F3}" srcOrd="5" destOrd="0" parTransId="{553DDD36-0D91-432E-83CB-D005EB601BF8}" sibTransId="{63D39864-80ED-42C1-A68C-5A60BBB213B5}"/>
    <dgm:cxn modelId="{25C56A2D-B7CD-4343-98D9-4CC8E359B76B}" srcId="{722CC6AB-E883-4BB9-AF26-1BEE5FC0C5CA}" destId="{1985C6E8-1736-4D9A-83B6-51C03E513850}" srcOrd="0" destOrd="0" parTransId="{1E48052F-3E69-40CD-AF62-A2AD1F0C7C0C}" sibTransId="{6D037680-2EEC-4B56-B128-BD0B39F57E8D}"/>
    <dgm:cxn modelId="{B9A36D2D-FB77-41D5-882A-B9BD0810C3F9}" type="presOf" srcId="{207A36C4-E02B-4218-AA96-5F95FD6B994B}" destId="{ADE44EED-CBB6-4D03-A1A6-609AF03470F4}" srcOrd="0" destOrd="0" presId="urn:microsoft.com/office/officeart/2016/7/layout/AccentHomeChevronProcess"/>
    <dgm:cxn modelId="{755D612F-9C05-4EE7-89CF-A2672A0DEB75}" type="presOf" srcId="{26414E4E-4BF9-4EA8-B9CB-A899067C003A}" destId="{07F60572-6662-4500-B5AD-CDE1CEAB1468}" srcOrd="0" destOrd="7" presId="urn:microsoft.com/office/officeart/2016/7/layout/AccentHomeChevronProcess"/>
    <dgm:cxn modelId="{AF6EDA2F-A58C-45D6-9BFD-C1E25EF18AB0}" srcId="{4A1BA90F-05A0-4E6A-AEE8-202FFF768AC8}" destId="{8CF85069-6C99-413A-B564-878C9F2E2DEB}" srcOrd="9" destOrd="0" parTransId="{32525637-1C57-4EBC-91ED-571DB1453004}" sibTransId="{21470936-E3F2-4FFA-BBD3-D02948730EAE}"/>
    <dgm:cxn modelId="{67798830-CACF-4016-A6DB-D761BFF15301}" type="presOf" srcId="{E546EA6B-0A0F-4C39-81DB-06B7A30E403D}" destId="{50437691-C343-43A0-9A1B-C3432AFCB515}" srcOrd="0" destOrd="13" presId="urn:microsoft.com/office/officeart/2016/7/layout/AccentHomeChevronProcess"/>
    <dgm:cxn modelId="{EFCD9930-D331-486C-88B4-F0694D9792ED}" srcId="{E51B912D-112B-4133-B168-FAAB7FF22421}" destId="{1EBCAA30-0CFE-4C53-A832-CB08196737C4}" srcOrd="7" destOrd="0" parTransId="{D501D229-6FAA-4E75-B2EA-976768F6C416}" sibTransId="{E4688CF5-0453-490B-BF35-73254C5A7FED}"/>
    <dgm:cxn modelId="{53FC6631-B514-4BAA-91E0-1C5EFA24B5B3}" srcId="{BEBE7026-0AC0-44C6-B535-D17C4554704B}" destId="{C69EAF5A-CD47-41D4-B987-3B63408BCDC0}" srcOrd="7" destOrd="0" parTransId="{C73A4F87-4B35-48A8-91B2-4B03B2A80777}" sibTransId="{4D06EAD6-2636-4078-8574-B850C7489730}"/>
    <dgm:cxn modelId="{D9CB9931-D831-4765-98E1-A29A89ADE07C}" srcId="{736635B1-288C-47EC-9541-CB19BF96F54E}" destId="{CE9A0BC1-03ED-450F-AB61-535A5C0AB0CA}" srcOrd="1" destOrd="0" parTransId="{DFE8B186-3186-4A64-ACDE-CCB1E93C8EC3}" sibTransId="{714AABFA-B5B8-478F-A6D1-0C7DDA06B630}"/>
    <dgm:cxn modelId="{D9A72A32-BEFA-4C8D-B0F4-D2E2432C85C1}" srcId="{207A36C4-E02B-4218-AA96-5F95FD6B994B}" destId="{BEBE7026-0AC0-44C6-B535-D17C4554704B}" srcOrd="0" destOrd="0" parTransId="{FADCE772-286C-4BFC-8445-003D2BD97C4D}" sibTransId="{0556B27A-B887-441F-80A5-4C8AB4E05F7C}"/>
    <dgm:cxn modelId="{9F6F2F33-B13E-41F8-A8DC-2AE3C0F56DF8}" srcId="{1985C6E8-1736-4D9A-83B6-51C03E513850}" destId="{2DD856D9-2DA7-4ADC-B7EA-FA823CC1BE07}" srcOrd="1" destOrd="0" parTransId="{436276A5-B32D-40E9-9050-CC496F25EA5C}" sibTransId="{DABE0512-413A-4563-97E4-C6CD5A39653D}"/>
    <dgm:cxn modelId="{57141534-DAA7-4F53-BBB3-CAA08767690E}" type="presOf" srcId="{C69EAF5A-CD47-41D4-B987-3B63408BCDC0}" destId="{7500A78D-7341-4B91-A35D-201FF0DA1DB0}" srcOrd="0" destOrd="8" presId="urn:microsoft.com/office/officeart/2016/7/layout/AccentHomeChevronProcess"/>
    <dgm:cxn modelId="{308BD337-0431-4201-87E2-30DAE108DDEB}" type="presOf" srcId="{7429858C-7779-43E7-96F9-5EE5C48EDB77}" destId="{8D2B1019-243B-4476-80F3-5089ADE8C5B8}" srcOrd="0" destOrd="9" presId="urn:microsoft.com/office/officeart/2016/7/layout/AccentHomeChevronProcess"/>
    <dgm:cxn modelId="{24906238-D343-4D10-88B7-2A79F0D58651}" srcId="{21783535-CDE5-431E-97A0-801BA300634E}" destId="{10385F26-814E-45DB-BDD7-7CD9F59890B1}" srcOrd="0" destOrd="0" parTransId="{9BCA4841-19E5-4036-ADC4-C978E236E4C6}" sibTransId="{114E986C-3078-4C98-8E11-9CBAD550BAD6}"/>
    <dgm:cxn modelId="{C7698338-C4B7-4485-9D83-E528D868B5D8}" type="presOf" srcId="{30EB7C92-D90F-4BB2-9DC9-43BA3D11CA88}" destId="{50437691-C343-43A0-9A1B-C3432AFCB515}" srcOrd="0" destOrd="1" presId="urn:microsoft.com/office/officeart/2016/7/layout/AccentHomeChevronProcess"/>
    <dgm:cxn modelId="{614A533A-5413-421E-AF79-7CE3AF29157C}" srcId="{1985C6E8-1736-4D9A-83B6-51C03E513850}" destId="{425944F6-6C1C-4496-9CDF-E47DC4E151C2}" srcOrd="2" destOrd="0" parTransId="{BABC12E2-B14E-4B4C-96C3-1DC3E40F06A1}" sibTransId="{6D159691-2176-4D17-A91F-CD23D0C74BA0}"/>
    <dgm:cxn modelId="{385C883B-64E2-49FA-BEA5-80097854E4E9}" type="presOf" srcId="{A194558D-568B-4D1F-9599-76037C570637}" destId="{50437691-C343-43A0-9A1B-C3432AFCB515}" srcOrd="0" destOrd="3" presId="urn:microsoft.com/office/officeart/2016/7/layout/AccentHomeChevronProcess"/>
    <dgm:cxn modelId="{A4AC3A3C-043A-43E5-A54D-608FDEA922CB}" srcId="{E51B912D-112B-4133-B168-FAAB7FF22421}" destId="{A6B6FE8C-B6C2-4D1E-8D2B-F865CFA411D0}" srcOrd="3" destOrd="0" parTransId="{DDB63279-D3AA-44F3-A3BA-E4FB03840100}" sibTransId="{AFFA1208-3523-48DE-87B8-2E3C6F13479A}"/>
    <dgm:cxn modelId="{98E49E3C-29C3-43FE-A60F-189F6E14F975}" srcId="{4A1BA90F-05A0-4E6A-AEE8-202FFF768AC8}" destId="{899D8AA6-A35E-45DF-BA8D-75846FE63918}" srcOrd="2" destOrd="0" parTransId="{B10F6E91-2653-4FE2-90E1-0727E62C71A4}" sibTransId="{56D08D23-5DE8-4C04-AE2E-6457508ECFCA}"/>
    <dgm:cxn modelId="{ADF52A3D-84E6-4F36-A18B-4B7756F14514}" type="presOf" srcId="{20E8C0FF-BCD6-4448-B89A-DEA927DDFD11}" destId="{AFA1F433-D20E-4801-8DB4-0EFC6A1F60CC}" srcOrd="0" destOrd="14" presId="urn:microsoft.com/office/officeart/2016/7/layout/AccentHomeChevronProcess"/>
    <dgm:cxn modelId="{3FFDEC3D-1FA8-4F56-87B5-77976AF160F2}" srcId="{E51B912D-112B-4133-B168-FAAB7FF22421}" destId="{7D643F0E-8918-4EDC-BBB0-846D98F4B036}" srcOrd="0" destOrd="0" parTransId="{869D3BAA-2B88-4652-AA79-056CEEECF101}" sibTransId="{13DBE391-4079-4CCD-AC3F-D0A2F369DFAF}"/>
    <dgm:cxn modelId="{02A6C23E-7935-4F3F-8DF3-7FAA141EBCD9}" srcId="{1985C6E8-1736-4D9A-83B6-51C03E513850}" destId="{4B5EBDFA-A109-42EA-A496-D4B83631E1A2}" srcOrd="6" destOrd="0" parTransId="{F1901C8B-3914-4E92-8BEC-1D223609AF7B}" sibTransId="{02E724FA-653A-47AD-918B-C50E6B734CC7}"/>
    <dgm:cxn modelId="{F6CE045B-4BA3-47D7-AACB-7ADECE0F4834}" srcId="{E51B912D-112B-4133-B168-FAAB7FF22421}" destId="{3D3C8F86-064D-468E-8B10-C4EA45784D5F}" srcOrd="8" destOrd="0" parTransId="{2625DC4D-C3B7-4891-9916-4A2A20B9601A}" sibTransId="{1BC22809-82D2-45F5-B28A-2F503CFE20DB}"/>
    <dgm:cxn modelId="{6044BA5B-EF72-4866-BBD5-AAF0F2336382}" srcId="{92B23658-8773-4C35-833C-786227C4CBC3}" destId="{0D60AC03-EC8D-4500-A5C6-99623B049C83}" srcOrd="1" destOrd="0" parTransId="{9F58A1B3-A84C-41F8-A75E-B3B152ED408E}" sibTransId="{136C4224-3880-4E91-B747-A409A2E332B3}"/>
    <dgm:cxn modelId="{C699EE5D-D3AE-40D2-BFCB-4E60BF548629}" type="presOf" srcId="{BE30D3D5-9400-423D-BB6A-B984498E1EFD}" destId="{A0F1E412-1EB5-4AF3-AF54-9E4F7060DBC8}" srcOrd="0" destOrd="9" presId="urn:microsoft.com/office/officeart/2016/7/layout/AccentHomeChevronProcess"/>
    <dgm:cxn modelId="{AF10EC5E-319E-4269-BE71-31534D2ACFA4}" type="presOf" srcId="{91573CC8-69FF-45C9-816A-48570D958963}" destId="{7500A78D-7341-4B91-A35D-201FF0DA1DB0}" srcOrd="0" destOrd="12" presId="urn:microsoft.com/office/officeart/2016/7/layout/AccentHomeChevronProcess"/>
    <dgm:cxn modelId="{6DB8B45F-FAD3-474B-9B4E-CD60F4914FD9}" type="presOf" srcId="{602CFBF0-E9D4-4D35-BC9D-A4D8B5267E18}" destId="{7500A78D-7341-4B91-A35D-201FF0DA1DB0}" srcOrd="0" destOrd="17" presId="urn:microsoft.com/office/officeart/2016/7/layout/AccentHomeChevronProcess"/>
    <dgm:cxn modelId="{6E1D3461-9DDC-4E48-9EAF-D1B21519DBE9}" type="presOf" srcId="{0D649637-721B-451E-85B0-A6E78D58286C}" destId="{8D2B1019-243B-4476-80F3-5089ADE8C5B8}" srcOrd="0" destOrd="17" presId="urn:microsoft.com/office/officeart/2016/7/layout/AccentHomeChevronProcess"/>
    <dgm:cxn modelId="{36390B62-4580-4DF6-A7CF-B42680950ABD}" type="presOf" srcId="{7B30C64E-E80D-4D9B-AAF6-40FFE50B0174}" destId="{50437691-C343-43A0-9A1B-C3432AFCB515}" srcOrd="0" destOrd="17" presId="urn:microsoft.com/office/officeart/2016/7/layout/AccentHomeChevronProcess"/>
    <dgm:cxn modelId="{C89F0763-B2F0-4539-95C0-AE4ED162AEE0}" srcId="{BEBE7026-0AC0-44C6-B535-D17C4554704B}" destId="{5C7019BD-EBDC-4BA5-8940-4989FB2C4FCF}" srcOrd="12" destOrd="0" parTransId="{5606C272-E88E-4A51-9896-0C8A99FB3C96}" sibTransId="{57C6B544-141F-4F65-8B4E-2E8B955C9320}"/>
    <dgm:cxn modelId="{DCFC0E63-8A11-4968-B038-F9923CA075D2}" type="presOf" srcId="{C432FA85-BF76-4A98-8B67-C99B2F5A095E}" destId="{50437691-C343-43A0-9A1B-C3432AFCB515}" srcOrd="0" destOrd="16" presId="urn:microsoft.com/office/officeart/2016/7/layout/AccentHomeChevronProcess"/>
    <dgm:cxn modelId="{BFD44A63-FFDC-4261-8ABE-5EE9B1415405}" srcId="{8F156506-A282-423C-BAD5-FA82C0EADC5C}" destId="{4A1BA90F-05A0-4E6A-AEE8-202FFF768AC8}" srcOrd="0" destOrd="0" parTransId="{3640119B-02D3-480E-B459-953C3AAA399E}" sibTransId="{5840EDD2-D51A-40F2-AB15-7719ED435FD0}"/>
    <dgm:cxn modelId="{B475AD43-D029-40F5-A20B-58B174C4A2FE}" type="presOf" srcId="{EF2FB3E3-25C0-475C-9EDA-21B5808C77D4}" destId="{A0F1E412-1EB5-4AF3-AF54-9E4F7060DBC8}" srcOrd="0" destOrd="6" presId="urn:microsoft.com/office/officeart/2016/7/layout/AccentHomeChevronProcess"/>
    <dgm:cxn modelId="{1FE0CB63-B034-4EAE-ADAD-729A157682FD}" srcId="{8C1D9503-F70D-44A0-8FA1-081E02040204}" destId="{263369F1-2A5D-4BDF-B0B4-053A2D48EFFD}" srcOrd="9" destOrd="0" parTransId="{F0A853B7-7EDE-4F48-8CD3-3C5DF9806CF4}" sibTransId="{3247D105-6679-4FED-820E-21C07533CD24}"/>
    <dgm:cxn modelId="{7F26DA43-BA4A-4814-BAF9-29B0242762AB}" type="presOf" srcId="{6064D438-C70E-4965-8332-7613CA418E56}" destId="{8D2B1019-243B-4476-80F3-5089ADE8C5B8}" srcOrd="0" destOrd="18" presId="urn:microsoft.com/office/officeart/2016/7/layout/AccentHomeChevronProcess"/>
    <dgm:cxn modelId="{BB701764-5DC4-4CBE-B5EF-21694D2DEEEF}" type="presOf" srcId="{0AB3DA5B-1312-4CB7-B7DE-64D84EC3356E}" destId="{A0F1E412-1EB5-4AF3-AF54-9E4F7060DBC8}" srcOrd="0" destOrd="15" presId="urn:microsoft.com/office/officeart/2016/7/layout/AccentHomeChevronProcess"/>
    <dgm:cxn modelId="{5EA72944-C556-421A-8079-7132549684A9}" type="presOf" srcId="{305D9580-8A5D-44C1-ADE5-97AB8F2F4FA3}" destId="{50437691-C343-43A0-9A1B-C3432AFCB515}" srcOrd="0" destOrd="9" presId="urn:microsoft.com/office/officeart/2016/7/layout/AccentHomeChevronProcess"/>
    <dgm:cxn modelId="{2EB1E744-002B-40A9-8277-093FBA37AE64}" srcId="{E51B912D-112B-4133-B168-FAAB7FF22421}" destId="{FAA8DAA4-D1F1-4EE1-B74E-BE74C7F3D4C7}" srcOrd="1" destOrd="0" parTransId="{FAB963B3-96EF-48A9-815E-BFB1A7138164}" sibTransId="{5D3A7A85-7CB2-4C3F-90C0-7FED09970BEF}"/>
    <dgm:cxn modelId="{3665FF44-34F2-4032-BE0E-6B6B7B02B31A}" type="presOf" srcId="{D64C4574-5F1A-47FE-A4BA-FE9742F7D1BD}" destId="{8D2B1019-243B-4476-80F3-5089ADE8C5B8}" srcOrd="0" destOrd="13" presId="urn:microsoft.com/office/officeart/2016/7/layout/AccentHomeChevronProcess"/>
    <dgm:cxn modelId="{F8BC8965-8DF9-4B01-99DF-F1203E203780}" type="presOf" srcId="{655460A8-679C-4AD9-BAED-98F8A6B60F70}" destId="{07F60572-6662-4500-B5AD-CDE1CEAB1468}" srcOrd="0" destOrd="14" presId="urn:microsoft.com/office/officeart/2016/7/layout/AccentHomeChevronProcess"/>
    <dgm:cxn modelId="{FB532A66-0D4D-4121-BEBE-497CD166848A}" type="presOf" srcId="{B73035B7-CDBA-48E6-9404-B2A864FF3F00}" destId="{50437691-C343-43A0-9A1B-C3432AFCB515}" srcOrd="0" destOrd="11" presId="urn:microsoft.com/office/officeart/2016/7/layout/AccentHomeChevronProcess"/>
    <dgm:cxn modelId="{7F376A46-BC44-466A-A546-748D5F718958}" type="presOf" srcId="{AF9DCD45-489C-4102-A5B1-708B2F89941C}" destId="{7500A78D-7341-4B91-A35D-201FF0DA1DB0}" srcOrd="0" destOrd="9" presId="urn:microsoft.com/office/officeart/2016/7/layout/AccentHomeChevronProcess"/>
    <dgm:cxn modelId="{F6429E46-71A6-485D-9235-64BE3CF91E52}" type="presOf" srcId="{6E4D5428-3C36-4779-BC1F-3086067808B3}" destId="{07F60572-6662-4500-B5AD-CDE1CEAB1468}" srcOrd="0" destOrd="8" presId="urn:microsoft.com/office/officeart/2016/7/layout/AccentHomeChevronProcess"/>
    <dgm:cxn modelId="{9239E066-BCDC-45D0-8B25-A446322F40E7}" type="presOf" srcId="{4A1BA90F-05A0-4E6A-AEE8-202FFF768AC8}" destId="{07F60572-6662-4500-B5AD-CDE1CEAB1468}" srcOrd="0" destOrd="0" presId="urn:microsoft.com/office/officeart/2016/7/layout/AccentHomeChevronProcess"/>
    <dgm:cxn modelId="{12A6A067-72DB-4721-AEF8-48C8E87AD263}" type="presOf" srcId="{7D643F0E-8918-4EDC-BBB0-846D98F4B036}" destId="{AFA1F433-D20E-4801-8DB4-0EFC6A1F60CC}" srcOrd="0" destOrd="1" presId="urn:microsoft.com/office/officeart/2016/7/layout/AccentHomeChevronProcess"/>
    <dgm:cxn modelId="{7206B747-F48E-4B94-A624-86C336BC87E6}" type="presOf" srcId="{BEBE7026-0AC0-44C6-B535-D17C4554704B}" destId="{7500A78D-7341-4B91-A35D-201FF0DA1DB0}" srcOrd="0" destOrd="0" presId="urn:microsoft.com/office/officeart/2016/7/layout/AccentHomeChevronProcess"/>
    <dgm:cxn modelId="{3C9CC847-7EB4-414E-9AE6-24C64675DCBD}" type="presOf" srcId="{6B7409FF-275E-4AF6-A52C-ECB36E5D2C4F}" destId="{8D2B1019-243B-4476-80F3-5089ADE8C5B8}" srcOrd="0" destOrd="11" presId="urn:microsoft.com/office/officeart/2016/7/layout/AccentHomeChevronProcess"/>
    <dgm:cxn modelId="{75268B48-CA0E-42C4-B036-500D8C58CA18}" type="presOf" srcId="{66667172-50CA-464B-BA71-B4AC0DD7F246}" destId="{8D2B1019-243B-4476-80F3-5089ADE8C5B8}" srcOrd="0" destOrd="1" presId="urn:microsoft.com/office/officeart/2016/7/layout/AccentHomeChevronProcess"/>
    <dgm:cxn modelId="{623DA748-F3F6-4738-8454-7171010BA10A}" type="presOf" srcId="{BA833229-631E-4675-BCE8-076273741B77}" destId="{AFA1F433-D20E-4801-8DB4-0EFC6A1F60CC}" srcOrd="0" destOrd="7" presId="urn:microsoft.com/office/officeart/2016/7/layout/AccentHomeChevronProcess"/>
    <dgm:cxn modelId="{B48D286A-735B-4930-BFB1-8EB8AB0AAFA1}" srcId="{21783535-CDE5-431E-97A0-801BA300634E}" destId="{851CFF70-CC89-465D-A493-562E901491EF}" srcOrd="4" destOrd="0" parTransId="{2F41F54B-676E-4D57-B8F4-619A5F3E4260}" sibTransId="{BE50C81E-BEDF-4812-B672-6ED0AF9586AC}"/>
    <dgm:cxn modelId="{BB41B56A-E66A-44AD-8B31-B80CCC965A7D}" srcId="{A1078797-F73F-47E0-883B-99E1554A0AFC}" destId="{18F119D9-44FD-4809-B6E5-5FC4E6E1019A}" srcOrd="3" destOrd="0" parTransId="{A0D81EB4-FC55-4E6D-AF3E-34C1B501A319}" sibTransId="{5B1B801B-A095-4B44-9054-B28F66FECAA5}"/>
    <dgm:cxn modelId="{0FC1BA4A-3DD4-482C-995F-4483B31A852F}" srcId="{21783535-CDE5-431E-97A0-801BA300634E}" destId="{52D3D6E3-50B3-4EDF-BE03-64A0B9212B61}" srcOrd="1" destOrd="0" parTransId="{B4CE4B88-30DB-4E6A-92C8-59A6EF270456}" sibTransId="{FC43794A-C69E-4457-BAD2-C3A428ABA06C}"/>
    <dgm:cxn modelId="{F524166B-89BE-4C84-9C7D-F4915FBCACCB}" type="presOf" srcId="{402A1DE3-6120-4FBE-BE78-3F151605870A}" destId="{AFA1F433-D20E-4801-8DB4-0EFC6A1F60CC}" srcOrd="0" destOrd="15" presId="urn:microsoft.com/office/officeart/2016/7/layout/AccentHomeChevronProcess"/>
    <dgm:cxn modelId="{667B974B-072A-4355-B540-DA8D33E8FFF2}" type="presOf" srcId="{A3314209-1DF9-4CE9-8ED8-A60D0D0B8571}" destId="{2C819B1C-DB3F-423E-859C-042A13EB6EB4}" srcOrd="0" destOrd="17" presId="urn:microsoft.com/office/officeart/2016/7/layout/AccentHomeChevronProcess"/>
    <dgm:cxn modelId="{D44BE16B-4DAC-40E4-A659-5D7A27F53D4B}" type="presOf" srcId="{47072BD2-7DB2-4805-A365-92211FFE010A}" destId="{7500A78D-7341-4B91-A35D-201FF0DA1DB0}" srcOrd="0" destOrd="3" presId="urn:microsoft.com/office/officeart/2016/7/layout/AccentHomeChevronProcess"/>
    <dgm:cxn modelId="{CEDC364C-523B-4E81-8EEF-407866796E27}" type="presOf" srcId="{C7E9D1B4-A4A9-4858-9E58-8044FD5F8730}" destId="{A0F1E412-1EB5-4AF3-AF54-9E4F7060DBC8}" srcOrd="0" destOrd="14" presId="urn:microsoft.com/office/officeart/2016/7/layout/AccentHomeChevronProcess"/>
    <dgm:cxn modelId="{159AA96C-742B-4D31-88D3-174DD4AC1DFA}" srcId="{CE9A0BC1-03ED-450F-AB61-535A5C0AB0CA}" destId="{DB711989-AA5B-4231-A1D2-0947955ECFEA}" srcOrd="0" destOrd="0" parTransId="{8813345B-921E-4838-8519-DBA028788E87}" sibTransId="{15F9AD67-D155-4C0C-A76E-8B7B7ACC23F8}"/>
    <dgm:cxn modelId="{573CF36C-13A0-447F-90F9-9AAAED9E3F26}" type="presOf" srcId="{45A614DD-8879-40F5-B0A5-2555ABDF3786}" destId="{07F60572-6662-4500-B5AD-CDE1CEAB1468}" srcOrd="0" destOrd="12" presId="urn:microsoft.com/office/officeart/2016/7/layout/AccentHomeChevronProcess"/>
    <dgm:cxn modelId="{A07E096D-E02B-4E7D-8996-B4387F993CD5}" srcId="{21783535-CDE5-431E-97A0-801BA300634E}" destId="{BE30D3D5-9400-423D-BB6A-B984498E1EFD}" srcOrd="8" destOrd="0" parTransId="{6B7E07EC-7801-4313-9C84-94F7CC439443}" sibTransId="{C44F3C6A-2B20-4C3C-8E7B-4756B5EB88FC}"/>
    <dgm:cxn modelId="{A4F68A6D-C115-47C1-A7C4-7D88B74C43DE}" srcId="{BEBE7026-0AC0-44C6-B535-D17C4554704B}" destId="{91573CC8-69FF-45C9-816A-48570D958963}" srcOrd="11" destOrd="0" parTransId="{C736AC1A-1EDC-4A87-9898-CAF479535ED5}" sibTransId="{43139CE4-BF7E-4B19-8AE3-F3CB45F358CD}"/>
    <dgm:cxn modelId="{6855B04D-6CF5-424A-BDD0-230458F356C3}" type="presOf" srcId="{B17C6B83-B122-45F7-9C59-8406F2C7CC63}" destId="{2C819B1C-DB3F-423E-859C-042A13EB6EB4}" srcOrd="0" destOrd="4" presId="urn:microsoft.com/office/officeart/2016/7/layout/AccentHomeChevronProcess"/>
    <dgm:cxn modelId="{3B22B94D-9C46-4687-BB4C-0F8D0B7EE0C5}" srcId="{C7E9D1B4-A4A9-4858-9E58-8044FD5F8730}" destId="{0535DBF6-EF4B-4734-804E-636F1A99E2DB}" srcOrd="2" destOrd="0" parTransId="{EE07416F-0A9C-40FD-8738-F102CEC1293A}" sibTransId="{97991B3F-4EA8-45E8-B7B3-87C8069A6DC8}"/>
    <dgm:cxn modelId="{D218BF4D-5CA6-40A5-875E-FB0AC087ECAD}" srcId="{CE9A0BC1-03ED-450F-AB61-535A5C0AB0CA}" destId="{7929196D-9775-4FFE-8FA8-5240EB5D1D1E}" srcOrd="1" destOrd="0" parTransId="{AB77CC4E-CC7B-41BF-A031-49A7251303DA}" sibTransId="{E8ACEAA3-1957-4316-8962-10C6BCD5512C}"/>
    <dgm:cxn modelId="{C065B16E-17B9-4269-B311-1E97BCC79145}" srcId="{21783535-CDE5-431E-97A0-801BA300634E}" destId="{68DA8797-2E0C-476F-AE9E-0B50F555B6AB}" srcOrd="3" destOrd="0" parTransId="{652DF2F4-0D76-4F2E-8E84-6B590C0AEF6B}" sibTransId="{12267CDB-BF2C-46A6-947B-7677D42CC922}"/>
    <dgm:cxn modelId="{FD87E46E-E8A7-4C93-A5C3-4761F8FD23F3}" srcId="{736635B1-288C-47EC-9541-CB19BF96F54E}" destId="{8C1D9503-F70D-44A0-8FA1-081E02040204}" srcOrd="0" destOrd="0" parTransId="{CB31E010-E632-4AA2-A64B-166951DB7334}" sibTransId="{2003444C-06F9-4E66-81D7-242893635D3E}"/>
    <dgm:cxn modelId="{2CD2866F-AAD6-49B9-B7F5-A97A90D74252}" srcId="{92B23658-8773-4C35-833C-786227C4CBC3}" destId="{602CFBF0-E9D4-4D35-BC9D-A4D8B5267E18}" srcOrd="2" destOrd="0" parTransId="{80008C31-5A57-45A4-B34B-490917EB9BEE}" sibTransId="{74D3AF2E-B46C-4432-AA69-F470A9452FB5}"/>
    <dgm:cxn modelId="{0639A16F-1600-408A-862A-264C6687B8CB}" type="presOf" srcId="{40C7FF5D-A22D-4C32-8CC9-46E186CEB238}" destId="{2C819B1C-DB3F-423E-859C-042A13EB6EB4}" srcOrd="0" destOrd="13" presId="urn:microsoft.com/office/officeart/2016/7/layout/AccentHomeChevronProcess"/>
    <dgm:cxn modelId="{17B9E06F-82E9-4FE7-BA56-69C9A8E028B3}" type="presOf" srcId="{E51B912D-112B-4133-B168-FAAB7FF22421}" destId="{AFA1F433-D20E-4801-8DB4-0EFC6A1F60CC}" srcOrd="0" destOrd="0" presId="urn:microsoft.com/office/officeart/2016/7/layout/AccentHomeChevronProcess"/>
    <dgm:cxn modelId="{02D50770-F6CA-4B32-9BFC-7F0EA82BBD5B}" srcId="{6B3C4812-85B4-43D0-B186-1319F8EAF9D7}" destId="{930F4990-A938-4B1F-9A3B-85D2117BA286}" srcOrd="5" destOrd="0" parTransId="{5F9135F9-0B72-4DFD-ADA0-25A07B2E5317}" sibTransId="{1C14C2A9-9763-4515-9BA3-F4BCB54FB411}"/>
    <dgm:cxn modelId="{65C86E70-5B63-4B80-8594-A34162CDE418}" srcId="{8C1D9503-F70D-44A0-8FA1-081E02040204}" destId="{C7A698A5-4317-4143-85DC-BDD7193A94DC}" srcOrd="0" destOrd="0" parTransId="{5678157E-11F5-4197-8DB6-102681A5C5AF}" sibTransId="{F0ED70CE-E709-40C6-8EF8-5376CCAC9998}"/>
    <dgm:cxn modelId="{B95AD950-C3D9-4D15-BA06-B3BCA0984832}" srcId="{4A1BA90F-05A0-4E6A-AEE8-202FFF768AC8}" destId="{AFBF0F41-6D00-46EF-99F2-6F832400EF1C}" srcOrd="10" destOrd="0" parTransId="{5371FFF8-5C44-456B-A3B3-B0DFFFE439C9}" sibTransId="{EDD72354-D984-43F9-BE08-69C1ADF4FD73}"/>
    <dgm:cxn modelId="{1E67F870-E7F3-48C2-B9F0-FB1CDCCEFFFA}" type="presOf" srcId="{CEED1A53-57A7-4E59-B23F-56AECDF12A10}" destId="{AFA1F433-D20E-4801-8DB4-0EFC6A1F60CC}" srcOrd="0" destOrd="17" presId="urn:microsoft.com/office/officeart/2016/7/layout/AccentHomeChevronProcess"/>
    <dgm:cxn modelId="{4E1C1251-00E2-46CE-8618-A47B78505435}" type="presOf" srcId="{425944F6-6C1C-4496-9CDF-E47DC4E151C2}" destId="{8D2B1019-243B-4476-80F3-5089ADE8C5B8}" srcOrd="0" destOrd="3" presId="urn:microsoft.com/office/officeart/2016/7/layout/AccentHomeChevronProcess"/>
    <dgm:cxn modelId="{F4DF3D71-3243-48BA-99DF-CC55E2DB06D0}" type="presOf" srcId="{8A577B1B-BB5D-4377-91A8-30103C4F4814}" destId="{50437691-C343-43A0-9A1B-C3432AFCB515}" srcOrd="0" destOrd="8" presId="urn:microsoft.com/office/officeart/2016/7/layout/AccentHomeChevronProcess"/>
    <dgm:cxn modelId="{9AC1AA71-FD68-4304-8FA2-C2E0039BA6FF}" srcId="{BEBE7026-0AC0-44C6-B535-D17C4554704B}" destId="{06A89CA1-4B4D-49D4-9F53-4022E040B542}" srcOrd="0" destOrd="0" parTransId="{B26CA7D4-01A1-4F37-94CF-D88B2963CBA2}" sibTransId="{F9C04CBC-B902-46B7-806F-7D2AF6A4D1DE}"/>
    <dgm:cxn modelId="{49B4C571-E9E5-4267-AB6B-F72896B1792C}" type="presOf" srcId="{922CF4D3-9D80-4250-847D-3398FEC5D996}" destId="{8D2B1019-243B-4476-80F3-5089ADE8C5B8}" srcOrd="0" destOrd="16" presId="urn:microsoft.com/office/officeart/2016/7/layout/AccentHomeChevronProcess"/>
    <dgm:cxn modelId="{E8E50972-0A00-4B8B-8B77-E12214B2F3CE}" srcId="{655460A8-679C-4AD9-BAED-98F8A6B60F70}" destId="{D102C01C-EC86-4C9C-AA73-6B15489B1364}" srcOrd="2" destOrd="0" parTransId="{3F8A87CA-6A82-40AD-9E98-30B9F065A6E7}" sibTransId="{A65065D4-22AB-40DF-B7AE-63198A4FD23B}"/>
    <dgm:cxn modelId="{02400173-DAED-4E5A-95F6-12B017AEAA8E}" srcId="{930F4990-A938-4B1F-9A3B-85D2117BA286}" destId="{7789E65F-62DC-4BEA-A399-56BCCD01E483}" srcOrd="1" destOrd="0" parTransId="{B7A775CD-A8D7-4B65-AC3B-6707C68F73D8}" sibTransId="{91AEF9AC-8998-4FF3-80D0-496F0307BF6F}"/>
    <dgm:cxn modelId="{B50B0773-AF1D-434B-A199-38C6501FA6A3}" type="presOf" srcId="{8F156506-A282-423C-BAD5-FA82C0EADC5C}" destId="{075FBB13-90D6-4804-A296-084605EF37ED}" srcOrd="0" destOrd="0" presId="urn:microsoft.com/office/officeart/2016/7/layout/AccentHomeChevronProcess"/>
    <dgm:cxn modelId="{BC905C53-2D5D-4C4E-82B0-4C8066649093}" srcId="{E51B912D-112B-4133-B168-FAAB7FF22421}" destId="{BA833229-631E-4675-BCE8-076273741B77}" srcOrd="6" destOrd="0" parTransId="{706C7096-77CF-42D3-8248-958050589BA3}" sibTransId="{5D63001F-3FEA-4170-A3C6-1F45232D4034}"/>
    <dgm:cxn modelId="{751E6675-5308-4E09-B788-83BF3A8B45EE}" type="presOf" srcId="{EFFB9203-8288-4BBC-8508-1B1E43656B5A}" destId="{AFA1F433-D20E-4801-8DB4-0EFC6A1F60CC}" srcOrd="0" destOrd="11" presId="urn:microsoft.com/office/officeart/2016/7/layout/AccentHomeChevronProcess"/>
    <dgm:cxn modelId="{E4F16A55-4B47-40A2-8FBA-9406B686A240}" type="presOf" srcId="{82008082-B6D5-4F8C-BB4C-73D55239D96D}" destId="{A0F1E412-1EB5-4AF3-AF54-9E4F7060DBC8}" srcOrd="0" destOrd="11" presId="urn:microsoft.com/office/officeart/2016/7/layout/AccentHomeChevronProcess"/>
    <dgm:cxn modelId="{95CF1B76-D157-414D-9D7B-6BBA470A4C2E}" srcId="{BEBE7026-0AC0-44C6-B535-D17C4554704B}" destId="{84403ADD-C4A5-4259-8CE3-8106A86DF488}" srcOrd="9" destOrd="0" parTransId="{F9FB8DB8-3529-45C7-BA12-A32C7C1EAE9D}" sibTransId="{AAA7DB82-700B-4C0D-8CB6-AF580E4AAE13}"/>
    <dgm:cxn modelId="{3AF31257-0DE5-45B3-B35E-881375F5D5EC}" srcId="{1985C6E8-1736-4D9A-83B6-51C03E513850}" destId="{66667172-50CA-464B-BA71-B4AC0DD7F246}" srcOrd="0" destOrd="0" parTransId="{8608C0E1-BA88-413D-9D46-0F9E40DBCB47}" sibTransId="{47157383-E5A4-4FDA-9EEC-9C14A67702E9}"/>
    <dgm:cxn modelId="{4EBDB377-8C6D-4FBA-A21F-25D353965D2B}" srcId="{21783535-CDE5-431E-97A0-801BA300634E}" destId="{316D831B-E00A-4D9D-9F79-EA72E4CF59FF}" srcOrd="7" destOrd="0" parTransId="{C2F86342-CCCE-4B24-BAA9-1B777DCBD95E}" sibTransId="{4921CA44-F981-497E-A902-A48CB6A7C28C}"/>
    <dgm:cxn modelId="{CF8DB677-B5BB-4DD3-8CA6-0F395B678DF9}" type="presOf" srcId="{06A89CA1-4B4D-49D4-9F53-4022E040B542}" destId="{7500A78D-7341-4B91-A35D-201FF0DA1DB0}" srcOrd="0" destOrd="1" presId="urn:microsoft.com/office/officeart/2016/7/layout/AccentHomeChevronProcess"/>
    <dgm:cxn modelId="{80C9EE57-B124-4E34-8B95-DC435EB562D3}" type="presOf" srcId="{0D5AEA31-B4DD-428C-ACD3-BA9EA1751543}" destId="{07F60572-6662-4500-B5AD-CDE1CEAB1468}" srcOrd="0" destOrd="4" presId="urn:microsoft.com/office/officeart/2016/7/layout/AccentHomeChevronProcess"/>
    <dgm:cxn modelId="{BF622058-BC49-480A-952D-2B83D41B4184}" type="presOf" srcId="{DFDF26B3-7E55-4C48-A091-6BDE854F176D}" destId="{07F60572-6662-4500-B5AD-CDE1CEAB1468}" srcOrd="0" destOrd="5" presId="urn:microsoft.com/office/officeart/2016/7/layout/AccentHomeChevronProcess"/>
    <dgm:cxn modelId="{3984517A-BE11-491A-B37A-36280C7A2BB1}" type="presOf" srcId="{21783535-CDE5-431E-97A0-801BA300634E}" destId="{A0F1E412-1EB5-4AF3-AF54-9E4F7060DBC8}" srcOrd="0" destOrd="0" presId="urn:microsoft.com/office/officeart/2016/7/layout/AccentHomeChevronProcess"/>
    <dgm:cxn modelId="{C7345D7B-8C5B-44A1-8B75-1E6BE5C0FE6E}" type="presOf" srcId="{5A4DB750-9303-4544-ADD3-5E4A902F39DB}" destId="{2C819B1C-DB3F-423E-859C-042A13EB6EB4}" srcOrd="0" destOrd="3" presId="urn:microsoft.com/office/officeart/2016/7/layout/AccentHomeChevronProcess"/>
    <dgm:cxn modelId="{D1019A7B-2524-437A-9745-1CB5114D58E1}" type="presOf" srcId="{1982C918-E65C-48EE-8852-E18C5BFBF733}" destId="{AFA1F433-D20E-4801-8DB4-0EFC6A1F60CC}" srcOrd="0" destOrd="3" presId="urn:microsoft.com/office/officeart/2016/7/layout/AccentHomeChevronProcess"/>
    <dgm:cxn modelId="{7A77247D-4DCC-4C05-A893-C0982C5DD510}" type="presOf" srcId="{C082A90D-0336-41CB-8A3D-582156DCDF7C}" destId="{50437691-C343-43A0-9A1B-C3432AFCB515}" srcOrd="0" destOrd="19" presId="urn:microsoft.com/office/officeart/2016/7/layout/AccentHomeChevronProcess"/>
    <dgm:cxn modelId="{F1736F7D-A5E6-466B-82EB-BB00DE727C0B}" type="presOf" srcId="{85F3D475-441A-420F-94D9-0F89FA43C3BF}" destId="{AFA1F433-D20E-4801-8DB4-0EFC6A1F60CC}" srcOrd="0" destOrd="12" presId="urn:microsoft.com/office/officeart/2016/7/layout/AccentHomeChevronProcess"/>
    <dgm:cxn modelId="{98DEBA7D-1D78-4E60-8C59-24DDEBC9F1FA}" srcId="{A1078797-F73F-47E0-883B-99E1554A0AFC}" destId="{3859438F-42B2-4DAD-A6DC-F453C4189DCE}" srcOrd="6" destOrd="0" parTransId="{3C4EED50-9885-44BE-B143-CD56EE69C6EA}" sibTransId="{5EC89EF5-D365-4FEA-81D8-7CDBE99A0AF5}"/>
    <dgm:cxn modelId="{60A4DE7D-3E92-4981-9A6A-D86B05AEE6F3}" srcId="{20E8C0FF-BCD6-4448-B89A-DEA927DDFD11}" destId="{402A1DE3-6120-4FBE-BE78-3F151605870A}" srcOrd="0" destOrd="0" parTransId="{F4879866-4471-4CEE-865A-118DCE92670D}" sibTransId="{6CE32F8B-5286-48C1-ABD8-7C6531EA0ADA}"/>
    <dgm:cxn modelId="{E82A527E-A1E9-476E-B8A3-32634B43A94E}" srcId="{21783535-CDE5-431E-97A0-801BA300634E}" destId="{7CC0230B-8453-4FFF-BB44-4EDA3886A7C8}" srcOrd="12" destOrd="0" parTransId="{D2D13D62-AA7F-4A77-AF49-D5D34EA7D902}" sibTransId="{80CB726A-2FDB-487A-9274-41EC58FDA021}"/>
    <dgm:cxn modelId="{5973F37F-C2AF-4D04-AFA5-1CB06E92A4F6}" type="presOf" srcId="{4B4DACB9-E044-47BA-9A2F-2526FE5D1558}" destId="{07F60572-6662-4500-B5AD-CDE1CEAB1468}" srcOrd="0" destOrd="1" presId="urn:microsoft.com/office/officeart/2016/7/layout/AccentHomeChevronProcess"/>
    <dgm:cxn modelId="{F46BF280-E5CA-485B-9A89-296399F5C520}" type="presOf" srcId="{DD7B0753-6F12-4CB6-AFBC-36F106BA6410}" destId="{7500A78D-7341-4B91-A35D-201FF0DA1DB0}" srcOrd="0" destOrd="4" presId="urn:microsoft.com/office/officeart/2016/7/layout/AccentHomeChevronProcess"/>
    <dgm:cxn modelId="{CE1CD981-95B0-4AE4-AD50-55D494916B06}" type="presOf" srcId="{0535DBF6-EF4B-4734-804E-636F1A99E2DB}" destId="{A0F1E412-1EB5-4AF3-AF54-9E4F7060DBC8}" srcOrd="0" destOrd="17" presId="urn:microsoft.com/office/officeart/2016/7/layout/AccentHomeChevronProcess"/>
    <dgm:cxn modelId="{4D4E1282-6717-4EB3-BF4C-9F63D974425C}" type="presOf" srcId="{3A9FA459-D2AF-4628-8F79-EA8211DFC619}" destId="{A0F1E412-1EB5-4AF3-AF54-9E4F7060DBC8}" srcOrd="0" destOrd="3" presId="urn:microsoft.com/office/officeart/2016/7/layout/AccentHomeChevronProcess"/>
    <dgm:cxn modelId="{F6EAC982-55D9-4560-B5F3-7214B7AF95E5}" srcId="{E51B912D-112B-4133-B168-FAAB7FF22421}" destId="{85F3D475-441A-420F-94D9-0F89FA43C3BF}" srcOrd="11" destOrd="0" parTransId="{070EA60B-E7DB-438A-8CED-269D20DB2BE4}" sibTransId="{169A68FE-09D0-4C79-A8EB-34D3392C08BA}"/>
    <dgm:cxn modelId="{B580ED85-BB26-49A7-A3A8-E4EC35FC0DC3}" type="presOf" srcId="{9AC74EE2-E2CD-4F68-9608-BF3A98C5943D}" destId="{8D2B1019-243B-4476-80F3-5089ADE8C5B8}" srcOrd="0" destOrd="10" presId="urn:microsoft.com/office/officeart/2016/7/layout/AccentHomeChevronProcess"/>
    <dgm:cxn modelId="{B2F0E288-FA95-444C-84FA-A29348AB24D2}" type="presOf" srcId="{87D62CFA-9C80-42EE-9E7E-C09CB16BA3B6}" destId="{50437691-C343-43A0-9A1B-C3432AFCB515}" srcOrd="0" destOrd="2" presId="urn:microsoft.com/office/officeart/2016/7/layout/AccentHomeChevronProcess"/>
    <dgm:cxn modelId="{5F7C1E8B-A009-495C-ABB8-57032DE2E551}" type="presOf" srcId="{3859438F-42B2-4DAD-A6DC-F453C4189DCE}" destId="{50437691-C343-43A0-9A1B-C3432AFCB515}" srcOrd="0" destOrd="7" presId="urn:microsoft.com/office/officeart/2016/7/layout/AccentHomeChevronProcess"/>
    <dgm:cxn modelId="{E9FDF28B-99B5-4DD7-9317-0285AF539FF6}" srcId="{8C1D9503-F70D-44A0-8FA1-081E02040204}" destId="{99D463BE-30A0-4181-96BE-09E282D9350B}" srcOrd="4" destOrd="0" parTransId="{35F52F1F-65F9-492C-B620-3829DC06E421}" sibTransId="{FA92FB97-AF82-4AB8-BE9A-E83DE4E1B913}"/>
    <dgm:cxn modelId="{7F52298E-A08D-4E84-AABD-AF984CB242E1}" type="presOf" srcId="{3676223D-F19B-4CC2-A54B-A40872979A31}" destId="{07F60572-6662-4500-B5AD-CDE1CEAB1468}" srcOrd="0" destOrd="15" presId="urn:microsoft.com/office/officeart/2016/7/layout/AccentHomeChevronProcess"/>
    <dgm:cxn modelId="{5B83AC8E-6436-42AE-BEC0-4FD398D3EE02}" type="presOf" srcId="{B35A458A-2FA5-498A-B2D2-B1CABDA2ED9F}" destId="{50437691-C343-43A0-9A1B-C3432AFCB515}" srcOrd="0" destOrd="10" presId="urn:microsoft.com/office/officeart/2016/7/layout/AccentHomeChevronProcess"/>
    <dgm:cxn modelId="{36CD5C8F-60EF-4969-9F6B-44EC0B3BC540}" srcId="{8C1D9503-F70D-44A0-8FA1-081E02040204}" destId="{40C7FF5D-A22D-4C32-8CC9-46E186CEB238}" srcOrd="12" destOrd="0" parTransId="{D76F276F-07C0-4A33-B4BC-7E4A2938F953}" sibTransId="{788E49E7-0826-41C0-B181-851865536F2C}"/>
    <dgm:cxn modelId="{D9F4618F-6558-44F6-B791-54AB18B082D0}" srcId="{8C1D9503-F70D-44A0-8FA1-081E02040204}" destId="{0394DA5B-14BC-4816-A361-A8353CE6DF6A}" srcOrd="1" destOrd="0" parTransId="{2FA4E790-3F31-4F69-BC12-B1CDDAD80D22}" sibTransId="{33680CC5-823A-4F47-989D-537D163BE621}"/>
    <dgm:cxn modelId="{03510E90-E862-44B2-B0D2-2D73BC8A7BB5}" srcId="{BEBE7026-0AC0-44C6-B535-D17C4554704B}" destId="{AD72789A-2BD3-424B-859C-364954E02ABF}" srcOrd="1" destOrd="0" parTransId="{2310CDFE-62A5-4EC5-8DA4-F64FD0108762}" sibTransId="{520AEB39-F535-450C-9FB3-07B3DE4ED2F3}"/>
    <dgm:cxn modelId="{00B3E690-840A-4017-B6F8-36C79BCD9C19}" srcId="{E51B912D-112B-4133-B168-FAAB7FF22421}" destId="{7B1BEB21-E0D0-4101-9282-84A8767B608A}" srcOrd="4" destOrd="0" parTransId="{B996D068-EC89-4268-8977-0AC80EBEBCF9}" sibTransId="{B3E7CA65-23E2-435B-B56F-259233556DF4}"/>
    <dgm:cxn modelId="{48F3D191-E3DC-4418-98AD-1F9EFE4A555A}" srcId="{C60EE641-C237-4D40-9C7F-BC5C71BDB52F}" destId="{21783535-CDE5-431E-97A0-801BA300634E}" srcOrd="0" destOrd="0" parTransId="{2AAD0FBC-2F09-48CC-8F7D-8ADF20AD49DB}" sibTransId="{B5E241F6-4751-4EBF-99F1-7B4DE5A6D5FB}"/>
    <dgm:cxn modelId="{926A5492-3654-4E41-931B-45B1971B3EE6}" type="presOf" srcId="{272F1BA1-FDC4-4C85-900C-7AB4576D2B17}" destId="{AFA1F433-D20E-4801-8DB4-0EFC6A1F60CC}" srcOrd="0" destOrd="10" presId="urn:microsoft.com/office/officeart/2016/7/layout/AccentHomeChevronProcess"/>
    <dgm:cxn modelId="{350E6194-EF46-4498-A750-57DED940FEAA}" type="presOf" srcId="{CC1EDBA5-C535-4C7D-957E-6CD757C5B1B5}" destId="{2C819B1C-DB3F-423E-859C-042A13EB6EB4}" srcOrd="0" destOrd="6" presId="urn:microsoft.com/office/officeart/2016/7/layout/AccentHomeChevronProcess"/>
    <dgm:cxn modelId="{A4E9E097-7E3B-46A8-A5ED-0DF8956D59E4}" type="presOf" srcId="{2DD856D9-2DA7-4ADC-B7EA-FA823CC1BE07}" destId="{8D2B1019-243B-4476-80F3-5089ADE8C5B8}" srcOrd="0" destOrd="2" presId="urn:microsoft.com/office/officeart/2016/7/layout/AccentHomeChevronProcess"/>
    <dgm:cxn modelId="{BBA2FF97-1624-4FE0-85B0-7DE7AFA0E416}" srcId="{655460A8-679C-4AD9-BAED-98F8A6B60F70}" destId="{AE272BD5-CCF1-4284-9D0C-533CC56167F6}" srcOrd="3" destOrd="0" parTransId="{61DD1BE7-F0EC-428F-8E22-9D6929157EC1}" sibTransId="{88E02E6D-DC96-4133-B688-39F63D162CE1}"/>
    <dgm:cxn modelId="{84941A98-B0A4-42B5-8F6B-2C8E224BE473}" type="presOf" srcId="{7789E65F-62DC-4BEA-A399-56BCCD01E483}" destId="{50437691-C343-43A0-9A1B-C3432AFCB515}" srcOrd="0" destOrd="14" presId="urn:microsoft.com/office/officeart/2016/7/layout/AccentHomeChevronProcess"/>
    <dgm:cxn modelId="{69A11C99-53A5-4147-9F34-10036118E0CF}" type="presOf" srcId="{FAA8DAA4-D1F1-4EE1-B74E-BE74C7F3D4C7}" destId="{AFA1F433-D20E-4801-8DB4-0EFC6A1F60CC}" srcOrd="0" destOrd="2" presId="urn:microsoft.com/office/officeart/2016/7/layout/AccentHomeChevronProcess"/>
    <dgm:cxn modelId="{2E0EA399-D364-47BC-B266-FC5BA12295A8}" type="presOf" srcId="{18F119D9-44FD-4809-B6E5-5FC4E6E1019A}" destId="{50437691-C343-43A0-9A1B-C3432AFCB515}" srcOrd="0" destOrd="4" presId="urn:microsoft.com/office/officeart/2016/7/layout/AccentHomeChevronProcess"/>
    <dgm:cxn modelId="{A960919A-4688-44F6-9ABF-4082600C75CE}" type="presOf" srcId="{2A1579E4-720F-414A-90C7-EBAE10804992}" destId="{07F60572-6662-4500-B5AD-CDE1CEAB1468}" srcOrd="0" destOrd="6" presId="urn:microsoft.com/office/officeart/2016/7/layout/AccentHomeChevronProcess"/>
    <dgm:cxn modelId="{88C3DF9A-7FE3-4882-A7B6-179A3E4135B8}" type="presOf" srcId="{8C1D9503-F70D-44A0-8FA1-081E02040204}" destId="{2C819B1C-DB3F-423E-859C-042A13EB6EB4}" srcOrd="0" destOrd="0" presId="urn:microsoft.com/office/officeart/2016/7/layout/AccentHomeChevronProcess"/>
    <dgm:cxn modelId="{A549679B-F88F-4939-9473-02D7654A6663}" srcId="{E51B912D-112B-4133-B168-FAAB7FF22421}" destId="{272F1BA1-FDC4-4C85-900C-7AB4576D2B17}" srcOrd="9" destOrd="0" parTransId="{68BAEE97-D04E-482F-831F-19FCDFB1FE15}" sibTransId="{E201AF54-687C-4AC9-BEAA-A665883BA8AE}"/>
    <dgm:cxn modelId="{BC4E919C-7D06-4ECA-A8ED-82018CA32C82}" srcId="{53F83BB1-5892-45FE-BDD7-407CD9B84787}" destId="{20E8C0FF-BCD6-4448-B89A-DEA927DDFD11}" srcOrd="1" destOrd="0" parTransId="{11F284CA-2128-4E88-A3F6-41C3B954F7D8}" sibTransId="{4C03E9B3-835F-4BB6-9875-D7831E8CDF7F}"/>
    <dgm:cxn modelId="{D9E0439E-7E44-4792-A118-E113E7268B2F}" srcId="{E51B912D-112B-4133-B168-FAAB7FF22421}" destId="{1982C918-E65C-48EE-8852-E18C5BFBF733}" srcOrd="2" destOrd="0" parTransId="{D2982DAD-0679-4CED-BC63-79407AB9645D}" sibTransId="{253369F8-5460-44EE-ACC3-0E45DBF39130}"/>
    <dgm:cxn modelId="{C42F4E9E-2D41-465A-B758-8A39B9D99485}" type="presOf" srcId="{BD576EE6-2C15-4A85-AFBB-3B8A93285438}" destId="{2C819B1C-DB3F-423E-859C-042A13EB6EB4}" srcOrd="0" destOrd="11" presId="urn:microsoft.com/office/officeart/2016/7/layout/AccentHomeChevronProcess"/>
    <dgm:cxn modelId="{742D7E9E-A12A-4358-B3C9-399D4B51952C}" srcId="{6B3C4812-85B4-43D0-B186-1319F8EAF9D7}" destId="{736635B1-288C-47EC-9541-CB19BF96F54E}" srcOrd="3" destOrd="0" parTransId="{FC901673-9A24-4D53-83A7-E2C1A3C3B3CB}" sibTransId="{42FD88E1-E0E8-4E59-9B37-4040FCF598AD}"/>
    <dgm:cxn modelId="{B5D2BA9E-85F0-4D44-B29B-C19D2A9219D3}" srcId="{21783535-CDE5-431E-97A0-801BA300634E}" destId="{EF2FB3E3-25C0-475C-9EDA-21B5808C77D4}" srcOrd="5" destOrd="0" parTransId="{43640397-313F-4A04-912D-BB9BC36CB96A}" sibTransId="{C4CEE433-A7A3-461F-B6A7-D147A1A099E3}"/>
    <dgm:cxn modelId="{605DE89E-631B-4A2B-9F96-DC61B34F2922}" type="presOf" srcId="{1CB142A4-6EAF-45F7-A15A-9845580074BC}" destId="{8D2B1019-243B-4476-80F3-5089ADE8C5B8}" srcOrd="0" destOrd="15" presId="urn:microsoft.com/office/officeart/2016/7/layout/AccentHomeChevronProcess"/>
    <dgm:cxn modelId="{FBE68F9F-7EB7-4CA5-BE06-6E1D37793311}" type="presOf" srcId="{A9393A23-1AD9-406E-98DD-1DEC5920217A}" destId="{A0F1E412-1EB5-4AF3-AF54-9E4F7060DBC8}" srcOrd="0" destOrd="16" presId="urn:microsoft.com/office/officeart/2016/7/layout/AccentHomeChevronProcess"/>
    <dgm:cxn modelId="{EC49ADA0-1414-4C2D-8955-9302442AF8C9}" type="presOf" srcId="{722CC6AB-E883-4BB9-AF26-1BEE5FC0C5CA}" destId="{1BE8BBBF-A220-4868-AD19-6B3F23CD69B5}" srcOrd="0" destOrd="0" presId="urn:microsoft.com/office/officeart/2016/7/layout/AccentHomeChevronProcess"/>
    <dgm:cxn modelId="{BD8811A4-9882-4B6E-A3DF-855B5B2452A1}" type="presOf" srcId="{C60EE641-C237-4D40-9C7F-BC5C71BDB52F}" destId="{7353A531-EA55-4535-B06D-7AA1FA35DDA7}" srcOrd="0" destOrd="0" presId="urn:microsoft.com/office/officeart/2016/7/layout/AccentHomeChevronProcess"/>
    <dgm:cxn modelId="{7F0494A4-0F83-4799-A2FF-4D0302CDD4AF}" type="presOf" srcId="{C7A698A5-4317-4143-85DC-BDD7193A94DC}" destId="{2C819B1C-DB3F-423E-859C-042A13EB6EB4}" srcOrd="0" destOrd="1" presId="urn:microsoft.com/office/officeart/2016/7/layout/AccentHomeChevronProcess"/>
    <dgm:cxn modelId="{75F299A5-3BA3-48B3-8FBB-916EBBBEE08E}" type="presOf" srcId="{0213A891-2EB1-4708-921D-BD54214B0AE8}" destId="{07F60572-6662-4500-B5AD-CDE1CEAB1468}" srcOrd="0" destOrd="16" presId="urn:microsoft.com/office/officeart/2016/7/layout/AccentHomeChevronProcess"/>
    <dgm:cxn modelId="{97E7BDA5-8204-4944-BF36-612BC8133D34}" srcId="{DF3AC291-1527-4C56-AE38-6356B3D41A68}" destId="{1CB142A4-6EAF-45F7-A15A-9845580074BC}" srcOrd="0" destOrd="0" parTransId="{14B48CE0-8381-4883-A8F5-C6396B769862}" sibTransId="{EE93F1D8-5D2F-47FF-B0B2-049B7EF7752C}"/>
    <dgm:cxn modelId="{E453E5A5-F262-4220-A78B-186E9E50AF66}" srcId="{4A1BA90F-05A0-4E6A-AEE8-202FFF768AC8}" destId="{0D5AEA31-B4DD-428C-ACD3-BA9EA1751543}" srcOrd="3" destOrd="0" parTransId="{9FC38A6F-DE07-4B4F-B5CF-8CA0C82E992E}" sibTransId="{CC9642B1-962A-4FE8-9A0F-E29DE63B7479}"/>
    <dgm:cxn modelId="{7DBA8AA6-4C76-469E-84A9-6D9D6A3FA135}" srcId="{8C1D9503-F70D-44A0-8FA1-081E02040204}" destId="{B17C6B83-B122-45F7-9C59-8406F2C7CC63}" srcOrd="3" destOrd="0" parTransId="{8FD8068D-16FA-492F-B142-5DB15F84A456}" sibTransId="{DBE9609B-F65A-466B-BB85-70043636AAED}"/>
    <dgm:cxn modelId="{EFDE13A7-7BE5-4498-87EC-11C212560EA6}" type="presOf" srcId="{851CFF70-CC89-465D-A493-562E901491EF}" destId="{A0F1E412-1EB5-4AF3-AF54-9E4F7060DBC8}" srcOrd="0" destOrd="5" presId="urn:microsoft.com/office/officeart/2016/7/layout/AccentHomeChevronProcess"/>
    <dgm:cxn modelId="{336B3EA7-0040-4F28-85CD-12F5FCDE5695}" type="presOf" srcId="{C5482952-D7F9-4A39-B732-183FC36C4B1C}" destId="{A0F1E412-1EB5-4AF3-AF54-9E4F7060DBC8}" srcOrd="0" destOrd="7" presId="urn:microsoft.com/office/officeart/2016/7/layout/AccentHomeChevronProcess"/>
    <dgm:cxn modelId="{692A49A7-917D-4672-AAE7-B901426FC95C}" type="presOf" srcId="{AFBF0F41-6D00-46EF-99F2-6F832400EF1C}" destId="{07F60572-6662-4500-B5AD-CDE1CEAB1468}" srcOrd="0" destOrd="11" presId="urn:microsoft.com/office/officeart/2016/7/layout/AccentHomeChevronProcess"/>
    <dgm:cxn modelId="{D4D182A7-5F1B-4F5F-AC27-EB06BCBA6715}" srcId="{8C1D9503-F70D-44A0-8FA1-081E02040204}" destId="{3F370601-1CD5-4D15-A524-0247FA8E3562}" srcOrd="8" destOrd="0" parTransId="{91AF2B73-91B9-43CE-B87E-1BFC296015AA}" sibTransId="{C71C9E78-E2F4-448B-9C24-242E493AD9E0}"/>
    <dgm:cxn modelId="{A3759DA9-8EFE-4342-9BFF-A0A5E660C2B4}" srcId="{1985C6E8-1736-4D9A-83B6-51C03E513850}" destId="{8A271987-DA44-422A-97C5-77F8C4EEDFC4}" srcOrd="7" destOrd="0" parTransId="{27FFB62A-BC87-48CF-9978-0E8140F16650}" sibTransId="{5C85D553-9E63-46AD-97A4-E4ADB99B0F95}"/>
    <dgm:cxn modelId="{4A92A9A9-A992-4240-82CB-1064BAF1E1A0}" srcId="{7789E65F-62DC-4BEA-A399-56BCCD01E483}" destId="{D26A8FB6-477F-495C-9BA0-74D1D1E56E10}" srcOrd="0" destOrd="0" parTransId="{6453F1CF-AF6B-4A46-89C9-DBD3FCAD41B5}" sibTransId="{4A713E5F-618F-498A-A05A-421C17BEB96A}"/>
    <dgm:cxn modelId="{10FEB8A9-5DAC-4AC2-ADEA-97D9234B2837}" srcId="{8C1D9503-F70D-44A0-8FA1-081E02040204}" destId="{51128E6F-25FE-4BE7-A017-D1106D200072}" srcOrd="6" destOrd="0" parTransId="{E25FEA82-C543-4D1E-9D88-6ADFE2B05280}" sibTransId="{CEBB4809-D285-4D14-9A57-D8B1EF3781A9}"/>
    <dgm:cxn modelId="{153337AA-0019-4805-82F2-701A0BF43B93}" srcId="{7789E65F-62DC-4BEA-A399-56BCCD01E483}" destId="{CE09E608-8C58-446B-8F9D-603E93F7E35C}" srcOrd="3" destOrd="0" parTransId="{CBB8C693-9AB9-4945-8931-243BF2CBE558}" sibTransId="{C16C2B72-4A7D-4689-AE4A-F80304847AE8}"/>
    <dgm:cxn modelId="{275A41AB-1F05-45A2-AA8E-2EABDD4EADC1}" type="presOf" srcId="{68DA8797-2E0C-476F-AE9E-0B50F555B6AB}" destId="{A0F1E412-1EB5-4AF3-AF54-9E4F7060DBC8}" srcOrd="0" destOrd="4" presId="urn:microsoft.com/office/officeart/2016/7/layout/AccentHomeChevronProcess"/>
    <dgm:cxn modelId="{B87904AE-508F-48F8-B92B-4E180E382FB8}" type="presOf" srcId="{999C811A-3246-4C5F-8D12-24BF956047F3}" destId="{AFA1F433-D20E-4801-8DB4-0EFC6A1F60CC}" srcOrd="0" destOrd="6" presId="urn:microsoft.com/office/officeart/2016/7/layout/AccentHomeChevronProcess"/>
    <dgm:cxn modelId="{90B458AE-D6C2-4233-B127-51F1138088C8}" type="presOf" srcId="{D102C01C-EC86-4C9C-AA73-6B15489B1364}" destId="{07F60572-6662-4500-B5AD-CDE1CEAB1468}" srcOrd="0" destOrd="17" presId="urn:microsoft.com/office/officeart/2016/7/layout/AccentHomeChevronProcess"/>
    <dgm:cxn modelId="{87118EAE-928D-4264-B091-6EB74B30C2C4}" srcId="{8F156506-A282-423C-BAD5-FA82C0EADC5C}" destId="{655460A8-679C-4AD9-BAED-98F8A6B60F70}" srcOrd="1" destOrd="0" parTransId="{2AD29FDE-DF04-4470-9160-874ADD2026F9}" sibTransId="{1EC53B1D-CAFF-47EF-9CCF-50B1A792B0CA}"/>
    <dgm:cxn modelId="{95F4DFAF-F250-4C01-B031-CE0433D008BE}" type="presOf" srcId="{4B1A4CDC-27C9-4BCD-8CEF-EFC6496F6811}" destId="{7500A78D-7341-4B91-A35D-201FF0DA1DB0}" srcOrd="0" destOrd="7" presId="urn:microsoft.com/office/officeart/2016/7/layout/AccentHomeChevronProcess"/>
    <dgm:cxn modelId="{E307EAB0-5F79-42BB-A494-DE2D162F5492}" srcId="{6B3C4812-85B4-43D0-B186-1319F8EAF9D7}" destId="{C60EE641-C237-4D40-9C7F-BC5C71BDB52F}" srcOrd="2" destOrd="0" parTransId="{9027EF15-5EE4-4237-8D7A-3E83264D261E}" sibTransId="{68A4283D-51AF-49A8-BC24-D604763FDCED}"/>
    <dgm:cxn modelId="{1CA0F0B0-FBF6-45EA-891C-17D725650FA2}" type="presOf" srcId="{65A8E4BB-F925-48E4-96E2-7CC0BC8F77A0}" destId="{7500A78D-7341-4B91-A35D-201FF0DA1DB0}" srcOrd="0" destOrd="6" presId="urn:microsoft.com/office/officeart/2016/7/layout/AccentHomeChevronProcess"/>
    <dgm:cxn modelId="{AD45FCB1-7A2A-46F2-852D-7674B62E7DF7}" srcId="{21783535-CDE5-431E-97A0-801BA300634E}" destId="{82008082-B6D5-4F8C-BB4C-73D55239D96D}" srcOrd="10" destOrd="0" parTransId="{AF95C701-23F6-4329-B317-21DDCC3038FF}" sibTransId="{E8832B5D-B861-4B68-9E17-ABE509D24762}"/>
    <dgm:cxn modelId="{A392FAB2-2329-438E-9D69-B32AF3A92441}" srcId="{4A1BA90F-05A0-4E6A-AEE8-202FFF768AC8}" destId="{6756BB9B-83D1-4C38-867B-493171187675}" srcOrd="12" destOrd="0" parTransId="{E3DA0DFC-84A1-46F0-AFA6-4AF0DAE6CACA}" sibTransId="{CBD55253-D4D6-4686-A9D9-CD904122A482}"/>
    <dgm:cxn modelId="{D60C0CB3-9204-44D7-85B6-3DA1E8E2999B}" type="presOf" srcId="{7B1BEB21-E0D0-4101-9282-84A8767B608A}" destId="{AFA1F433-D20E-4801-8DB4-0EFC6A1F60CC}" srcOrd="0" destOrd="5" presId="urn:microsoft.com/office/officeart/2016/7/layout/AccentHomeChevronProcess"/>
    <dgm:cxn modelId="{7E5313B3-4C29-4CAA-B91C-E1D7EAD2930A}" srcId="{8C1D9503-F70D-44A0-8FA1-081E02040204}" destId="{5A4DB750-9303-4544-ADD3-5E4A902F39DB}" srcOrd="2" destOrd="0" parTransId="{DE2B9ADC-E8DA-4153-B57A-207B4FB5C3CA}" sibTransId="{F12DD11E-A91C-4566-AF6C-A63D3A45A895}"/>
    <dgm:cxn modelId="{3D4656B3-250B-4364-8794-9F1F6465E378}" srcId="{A1078797-F73F-47E0-883B-99E1554A0AFC}" destId="{D3F500E1-E472-4DD2-9425-0BBC211546FC}" srcOrd="5" destOrd="0" parTransId="{B07779FF-5640-41D8-9FDA-DC0927906D91}" sibTransId="{3C36A12B-C97C-4970-AB01-0FDA64C24A53}"/>
    <dgm:cxn modelId="{163961B4-65CC-4271-8DCA-B66BA3463BAE}" srcId="{7789E65F-62DC-4BEA-A399-56BCCD01E483}" destId="{C082A90D-0336-41CB-8A3D-582156DCDF7C}" srcOrd="4" destOrd="0" parTransId="{7393B5CF-8CBC-4019-A1D9-6B91300FDC66}" sibTransId="{E725A04C-93FF-4206-B36C-1B3D85EF6F9E}"/>
    <dgm:cxn modelId="{8F7C5DB5-8E1D-404A-9819-7B7E7E776CBA}" srcId="{655460A8-679C-4AD9-BAED-98F8A6B60F70}" destId="{3676223D-F19B-4CC2-A54B-A40872979A31}" srcOrd="0" destOrd="0" parTransId="{9A71EA27-78A1-42BF-9D56-263913444C89}" sibTransId="{891E809D-FA95-4ACC-9FCD-F723451A7370}"/>
    <dgm:cxn modelId="{571551B5-DCDA-40EE-9894-081AA0089BB0}" srcId="{21783535-CDE5-431E-97A0-801BA300634E}" destId="{C09D2671-CACA-424F-97B5-1DFDF3702387}" srcOrd="11" destOrd="0" parTransId="{21EEB8B3-DA82-42D3-8E71-371F93A8D24F}" sibTransId="{ED0D6176-53E9-4FF2-827C-998DF651EF05}"/>
    <dgm:cxn modelId="{4865D5B7-EE6A-4E91-94D4-F3CF5FABBC84}" srcId="{7789E65F-62DC-4BEA-A399-56BCCD01E483}" destId="{7B30C64E-E80D-4D9B-AAF6-40FFE50B0174}" srcOrd="2" destOrd="0" parTransId="{505C987A-7969-43D1-BEB6-6F65C0B2D9D9}" sibTransId="{DBB94E43-C822-4654-BF71-4DBCC1FB6DF2}"/>
    <dgm:cxn modelId="{FAF667B9-EC86-4A23-9279-8F6014516399}" srcId="{4A1BA90F-05A0-4E6A-AEE8-202FFF768AC8}" destId="{4B4DACB9-E044-47BA-9A2F-2526FE5D1558}" srcOrd="0" destOrd="0" parTransId="{E9950035-7E1E-4AAA-88C6-5F23EA4BE667}" sibTransId="{7BDD2B84-44B7-44AD-8846-A56817190EAF}"/>
    <dgm:cxn modelId="{064553BA-6AA1-48C7-8357-3EC89222F518}" srcId="{A1078797-F73F-47E0-883B-99E1554A0AFC}" destId="{305D9580-8A5D-44C1-ADE5-97AB8F2F4FA3}" srcOrd="8" destOrd="0" parTransId="{80065032-2B89-44F2-8935-E422246B4EF0}" sibTransId="{F3038109-C423-4F87-8EF6-147A70060E53}"/>
    <dgm:cxn modelId="{9D3F5ABB-3010-42B8-A138-CE5F23D75299}" srcId="{21783535-CDE5-431E-97A0-801BA300634E}" destId="{C5482952-D7F9-4A39-B732-183FC36C4B1C}" srcOrd="6" destOrd="0" parTransId="{8D84634B-D867-4F8F-8B54-D0D5AD981F9F}" sibTransId="{F2CAAC14-2F9E-4546-BE99-CE20824A51E2}"/>
    <dgm:cxn modelId="{F1C005BD-1E51-4561-909A-9CA5316B1827}" srcId="{BEBE7026-0AC0-44C6-B535-D17C4554704B}" destId="{47072BD2-7DB2-4805-A365-92211FFE010A}" srcOrd="2" destOrd="0" parTransId="{1128CC44-DEEE-40C9-A888-5085AE0F4886}" sibTransId="{7929E0C4-ACB1-49BD-B055-BFA5F1BC047A}"/>
    <dgm:cxn modelId="{48889FBD-F5A0-41CB-85BC-8FFE1843049B}" type="presOf" srcId="{4B5EBDFA-A109-42EA-A496-D4B83631E1A2}" destId="{8D2B1019-243B-4476-80F3-5089ADE8C5B8}" srcOrd="0" destOrd="7" presId="urn:microsoft.com/office/officeart/2016/7/layout/AccentHomeChevronProcess"/>
    <dgm:cxn modelId="{7F40F1BD-5B90-4341-AD6A-20600E032595}" srcId="{6B3C4812-85B4-43D0-B186-1319F8EAF9D7}" destId="{8F156506-A282-423C-BAD5-FA82C0EADC5C}" srcOrd="4" destOrd="0" parTransId="{E580279F-73C1-4B9A-BDF0-E9AC7BAAFE09}" sibTransId="{C11C7629-9E3A-4488-8796-765DAFFBD3A3}"/>
    <dgm:cxn modelId="{428085BE-DA12-4BFA-A401-AD109E8DC370}" type="presOf" srcId="{1985C6E8-1736-4D9A-83B6-51C03E513850}" destId="{8D2B1019-243B-4476-80F3-5089ADE8C5B8}" srcOrd="0" destOrd="0" presId="urn:microsoft.com/office/officeart/2016/7/layout/AccentHomeChevronProcess"/>
    <dgm:cxn modelId="{E164DCBE-C20F-4650-8EE0-2387E300BFEA}" srcId="{E51B912D-112B-4133-B168-FAAB7FF22421}" destId="{4B0E375E-A6D9-46E8-8684-6A479A2267E6}" srcOrd="12" destOrd="0" parTransId="{F7EF4529-EFA9-400B-AB02-4F63530831B9}" sibTransId="{2704621E-1973-408A-A385-A9054D508D62}"/>
    <dgm:cxn modelId="{9FC8E0BE-F277-4785-A3F5-A04A17660EEC}" srcId="{C7E9D1B4-A4A9-4858-9E58-8044FD5F8730}" destId="{0AB3DA5B-1312-4CB7-B7DE-64D84EC3356E}" srcOrd="0" destOrd="0" parTransId="{585CB46D-9061-41B8-8090-E5CB74C9BE8C}" sibTransId="{F35E2BF9-B590-4A15-9441-20E4571CAAEE}"/>
    <dgm:cxn modelId="{88C10CC0-E98C-44AA-8B88-FA711B0D6181}" srcId="{207A36C4-E02B-4218-AA96-5F95FD6B994B}" destId="{92B23658-8773-4C35-833C-786227C4CBC3}" srcOrd="1" destOrd="0" parTransId="{C64C4028-B2A4-440C-A625-D8F7CE18A8E4}" sibTransId="{3C6D1DFA-7508-4295-BC66-021AF47237A9}"/>
    <dgm:cxn modelId="{66173EC0-6E31-4B47-9A44-7DE89DD8A910}" srcId="{7789E65F-62DC-4BEA-A399-56BCCD01E483}" destId="{C432FA85-BF76-4A98-8B67-C99B2F5A095E}" srcOrd="1" destOrd="0" parTransId="{D8360CBD-73C2-484A-815E-E16023C3127B}" sibTransId="{3B1C3BCD-33B0-490F-AB30-FC82096512F3}"/>
    <dgm:cxn modelId="{96062AC4-3350-43EF-84F1-05EDA715B1D8}" srcId="{8C1D9503-F70D-44A0-8FA1-081E02040204}" destId="{EFE16A4E-E121-4D69-81A6-0DF2B1C6192D}" srcOrd="7" destOrd="0" parTransId="{AA2FF980-26D7-4E88-AA59-2DF6145CF154}" sibTransId="{AF66A26B-F416-478D-AFDB-FB264827C5A6}"/>
    <dgm:cxn modelId="{F8202EC6-2E8B-438C-B74D-112936622CCC}" srcId="{7429858C-7779-43E7-96F9-5EE5C48EDB77}" destId="{80F40734-F063-4911-9EBC-5AAB229434B6}" srcOrd="2" destOrd="0" parTransId="{615C2AD6-F8AB-4582-82B4-7FE812DED253}" sibTransId="{F48CBC64-E29D-4F2F-9191-B0A91AC5F8D6}"/>
    <dgm:cxn modelId="{5ECC72C6-0453-4E2D-9362-7F134BFC33DB}" srcId="{DF3AC291-1527-4C56-AE38-6356B3D41A68}" destId="{6064D438-C70E-4965-8332-7613CA418E56}" srcOrd="3" destOrd="0" parTransId="{3C380098-E2AB-409D-9565-BC01E38D0806}" sibTransId="{50AA2584-223F-4A4B-A5D5-842389AB3352}"/>
    <dgm:cxn modelId="{D09ED0C6-FC79-4AC7-A566-B77ED2A91AEA}" srcId="{930F4990-A938-4B1F-9A3B-85D2117BA286}" destId="{A1078797-F73F-47E0-883B-99E1554A0AFC}" srcOrd="0" destOrd="0" parTransId="{FA7E4184-52F6-48C9-B726-F741400683B2}" sibTransId="{81D62CB8-97FE-41E8-B1E9-84366C511CE0}"/>
    <dgm:cxn modelId="{4A512EC8-B9E6-4DEE-9CAA-20C4AE4420EF}" type="presOf" srcId="{5F26D3E8-D484-45EA-870B-A70332A057D8}" destId="{2C819B1C-DB3F-423E-859C-042A13EB6EB4}" srcOrd="0" destOrd="12" presId="urn:microsoft.com/office/officeart/2016/7/layout/AccentHomeChevronProcess"/>
    <dgm:cxn modelId="{04C768C8-4064-4145-B22D-54A2055DCAE5}" srcId="{53F83BB1-5892-45FE-BDD7-407CD9B84787}" destId="{E51B912D-112B-4133-B168-FAAB7FF22421}" srcOrd="0" destOrd="0" parTransId="{F2810E07-86F9-47CD-AC6F-23CF26D82AF2}" sibTransId="{E96B7024-9225-4A94-810B-3DD9C7ACBF71}"/>
    <dgm:cxn modelId="{F05210C9-73E5-4399-979B-38DEC36D3442}" srcId="{A1078797-F73F-47E0-883B-99E1554A0AFC}" destId="{B73035B7-CDBA-48E6-9404-B2A864FF3F00}" srcOrd="10" destOrd="0" parTransId="{E7AF642A-3184-4D39-A780-C236D77F6E06}" sibTransId="{5D9C0475-B315-4DB9-B858-82E61F4552E2}"/>
    <dgm:cxn modelId="{5DCF27C9-BF00-4350-AC25-242BA781C7DD}" srcId="{92B23658-8773-4C35-833C-786227C4CBC3}" destId="{9D469DC8-E8F0-45FB-BBAA-A51963922E81}" srcOrd="0" destOrd="0" parTransId="{CB8AF2CC-905D-4B40-AEC0-813316F58C87}" sibTransId="{CB0123DD-7BA7-4A37-9907-086F7362FDAA}"/>
    <dgm:cxn modelId="{8DD707CC-D0B6-4BD3-A386-DAFAABF3E5DB}" type="presOf" srcId="{99D463BE-30A0-4181-96BE-09E282D9350B}" destId="{2C819B1C-DB3F-423E-859C-042A13EB6EB4}" srcOrd="0" destOrd="5" presId="urn:microsoft.com/office/officeart/2016/7/layout/AccentHomeChevronProcess"/>
    <dgm:cxn modelId="{A4A612CC-A5A9-49BA-9ACA-8D27B41FCAF1}" type="presOf" srcId="{EFE16A4E-E121-4D69-81A6-0DF2B1C6192D}" destId="{2C819B1C-DB3F-423E-859C-042A13EB6EB4}" srcOrd="0" destOrd="8" presId="urn:microsoft.com/office/officeart/2016/7/layout/AccentHomeChevronProcess"/>
    <dgm:cxn modelId="{B0EDBACD-90E1-4B9D-9755-C982C98B82E5}" srcId="{8C1D9503-F70D-44A0-8FA1-081E02040204}" destId="{BD576EE6-2C15-4A85-AFBB-3B8A93285438}" srcOrd="10" destOrd="0" parTransId="{80FC6EAB-C816-46D9-AB19-8F5A07E1EF13}" sibTransId="{31FCF315-E972-4042-A8BB-7A514681A9D8}"/>
    <dgm:cxn modelId="{A2EE88CE-D92C-449D-9C9C-3D9097D21607}" srcId="{A1078797-F73F-47E0-883B-99E1554A0AFC}" destId="{A194558D-568B-4D1F-9599-76037C570637}" srcOrd="2" destOrd="0" parTransId="{3A028781-5ECE-4006-8C17-250A49848650}" sibTransId="{1F978B28-4789-4D95-BD03-5D4BF3EFE11D}"/>
    <dgm:cxn modelId="{3C8B73CF-D114-45CD-B0ED-4D2CBFEA7B08}" type="presOf" srcId="{92B23658-8773-4C35-833C-786227C4CBC3}" destId="{7500A78D-7341-4B91-A35D-201FF0DA1DB0}" srcOrd="0" destOrd="14" presId="urn:microsoft.com/office/officeart/2016/7/layout/AccentHomeChevronProcess"/>
    <dgm:cxn modelId="{AA32AFCF-CEC5-46F7-A17A-7469FBE98C60}" type="presOf" srcId="{7929196D-9775-4FFE-8FA8-5240EB5D1D1E}" destId="{2C819B1C-DB3F-423E-859C-042A13EB6EB4}" srcOrd="0" destOrd="16" presId="urn:microsoft.com/office/officeart/2016/7/layout/AccentHomeChevronProcess"/>
    <dgm:cxn modelId="{5749BACF-7496-4498-AFB6-C02E3D55A76B}" srcId="{CE9A0BC1-03ED-450F-AB61-535A5C0AB0CA}" destId="{A3314209-1DF9-4CE9-8ED8-A60D0D0B8571}" srcOrd="2" destOrd="0" parTransId="{A261F23A-C09C-4B17-B76F-3D82199C8D5D}" sibTransId="{EBAB04A9-F413-4C9A-9DE4-217DEB800CF3}"/>
    <dgm:cxn modelId="{88D23BD0-8046-4A61-953D-D44A77812FCB}" srcId="{722CC6AB-E883-4BB9-AF26-1BEE5FC0C5CA}" destId="{DF3AC291-1527-4C56-AE38-6356B3D41A68}" srcOrd="1" destOrd="0" parTransId="{9EEED70A-0783-4CC3-B3A9-2B7E3B8D2A03}" sibTransId="{6EC70B88-F70F-42E8-BF19-8559541597A4}"/>
    <dgm:cxn modelId="{796958D0-72DA-4AA9-9D1F-BD06FAC1AA67}" srcId="{7429858C-7779-43E7-96F9-5EE5C48EDB77}" destId="{9AC74EE2-E2CD-4F68-9608-BF3A98C5943D}" srcOrd="0" destOrd="0" parTransId="{6BB4A56C-F497-4BF3-B83D-26500010DFB0}" sibTransId="{EAFAFA57-035D-4C6D-8235-4464437761D4}"/>
    <dgm:cxn modelId="{DCB297D0-F73B-4DEC-B1A2-00815C4B7EDA}" type="presOf" srcId="{D26A8FB6-477F-495C-9BA0-74D1D1E56E10}" destId="{50437691-C343-43A0-9A1B-C3432AFCB515}" srcOrd="0" destOrd="15" presId="urn:microsoft.com/office/officeart/2016/7/layout/AccentHomeChevronProcess"/>
    <dgm:cxn modelId="{357792D1-F4F9-4F1D-93B8-950E7B7C3732}" type="presOf" srcId="{A1078797-F73F-47E0-883B-99E1554A0AFC}" destId="{50437691-C343-43A0-9A1B-C3432AFCB515}" srcOrd="0" destOrd="0" presId="urn:microsoft.com/office/officeart/2016/7/layout/AccentHomeChevronProcess"/>
    <dgm:cxn modelId="{E015ACD2-1DBD-492D-A229-D9A37F4F5E4A}" srcId="{4A1BA90F-05A0-4E6A-AEE8-202FFF768AC8}" destId="{EBCFED35-79D4-4E92-9590-36BC72144229}" srcOrd="8" destOrd="0" parTransId="{7E4BF600-C0CC-4E7C-8979-DEFDB233BA2E}" sibTransId="{8053250F-CC9F-490A-914B-CC9545F47660}"/>
    <dgm:cxn modelId="{13BC58D3-D269-411F-9821-F8B593DFE71F}" srcId="{20E8C0FF-BCD6-4448-B89A-DEA927DDFD11}" destId="{CEED1A53-57A7-4E59-B23F-56AECDF12A10}" srcOrd="2" destOrd="0" parTransId="{19BC19CA-6851-42AA-969F-F0D00488261A}" sibTransId="{50D6E225-5169-4D40-A700-A22AE4A6DD37}"/>
    <dgm:cxn modelId="{772CE6D4-15C0-4670-ABE8-57ED2514F17F}" type="presOf" srcId="{6756BB9B-83D1-4C38-867B-493171187675}" destId="{07F60572-6662-4500-B5AD-CDE1CEAB1468}" srcOrd="0" destOrd="13" presId="urn:microsoft.com/office/officeart/2016/7/layout/AccentHomeChevronProcess"/>
    <dgm:cxn modelId="{28D551D8-63CB-408C-971F-181F0E8FECD6}" srcId="{E51B912D-112B-4133-B168-FAAB7FF22421}" destId="{EFFB9203-8288-4BBC-8508-1B1E43656B5A}" srcOrd="10" destOrd="0" parTransId="{D1B66165-18C3-4102-A79C-D1BABFD7B781}" sibTransId="{9A83B732-1191-4CF0-A1E1-B2D50DD7A464}"/>
    <dgm:cxn modelId="{473E9ADA-36A3-45DD-9899-6C85C929AF47}" type="presOf" srcId="{AD72789A-2BD3-424B-859C-364954E02ABF}" destId="{7500A78D-7341-4B91-A35D-201FF0DA1DB0}" srcOrd="0" destOrd="2" presId="urn:microsoft.com/office/officeart/2016/7/layout/AccentHomeChevronProcess"/>
    <dgm:cxn modelId="{ED00ADDB-77EB-43AD-9FAE-BE9C4F339926}" type="presOf" srcId="{C09D2671-CACA-424F-97B5-1DFDF3702387}" destId="{A0F1E412-1EB5-4AF3-AF54-9E4F7060DBC8}" srcOrd="0" destOrd="12" presId="urn:microsoft.com/office/officeart/2016/7/layout/AccentHomeChevronProcess"/>
    <dgm:cxn modelId="{7F649CDC-DFEC-4544-B8BC-57CCF885D904}" type="presOf" srcId="{CE9A0BC1-03ED-450F-AB61-535A5C0AB0CA}" destId="{2C819B1C-DB3F-423E-859C-042A13EB6EB4}" srcOrd="0" destOrd="14" presId="urn:microsoft.com/office/officeart/2016/7/layout/AccentHomeChevronProcess"/>
    <dgm:cxn modelId="{0D3D4DDD-3038-4DAB-8D4A-3A978BF45E27}" type="presOf" srcId="{D646A3B2-3695-4184-BBA4-FBBFF570829E}" destId="{A0F1E412-1EB5-4AF3-AF54-9E4F7060DBC8}" srcOrd="0" destOrd="10" presId="urn:microsoft.com/office/officeart/2016/7/layout/AccentHomeChevronProcess"/>
    <dgm:cxn modelId="{67F4C0DD-3EB1-4EFC-9D1D-651BB84D2619}" srcId="{A1078797-F73F-47E0-883B-99E1554A0AFC}" destId="{87AE93FB-0E7E-4553-BE9F-6344C950075E}" srcOrd="4" destOrd="0" parTransId="{D343A33E-0803-46A0-A9AF-55CD7E7BD028}" sibTransId="{BE5FDEE6-9B9A-46C2-88F1-BBA4620F13D6}"/>
    <dgm:cxn modelId="{131975E0-1607-405B-A9E7-114A49CD632D}" srcId="{BEBE7026-0AC0-44C6-B535-D17C4554704B}" destId="{7FFB6154-941D-47DD-BF08-A7ECAF2898D2}" srcOrd="10" destOrd="0" parTransId="{327890E7-CBA2-4A7F-99B9-8E6CB414D85F}" sibTransId="{4A3B5E6C-79DB-4D22-B063-28792088E906}"/>
    <dgm:cxn modelId="{E8CB82E0-D4BC-47EA-855A-F69885A646FC}" type="presOf" srcId="{3D3C8F86-064D-468E-8B10-C4EA45784D5F}" destId="{AFA1F433-D20E-4801-8DB4-0EFC6A1F60CC}" srcOrd="0" destOrd="9" presId="urn:microsoft.com/office/officeart/2016/7/layout/AccentHomeChevronProcess"/>
    <dgm:cxn modelId="{B92F2BE1-54BD-4FC4-A2A8-A097D8EA240C}" type="presOf" srcId="{D3F500E1-E472-4DD2-9425-0BBC211546FC}" destId="{50437691-C343-43A0-9A1B-C3432AFCB515}" srcOrd="0" destOrd="6" presId="urn:microsoft.com/office/officeart/2016/7/layout/AccentHomeChevronProcess"/>
    <dgm:cxn modelId="{267194E1-DEED-4FAF-B7A3-A2F4AA03163E}" type="presOf" srcId="{DF3AC291-1527-4C56-AE38-6356B3D41A68}" destId="{8D2B1019-243B-4476-80F3-5089ADE8C5B8}" srcOrd="0" destOrd="14" presId="urn:microsoft.com/office/officeart/2016/7/layout/AccentHomeChevronProcess"/>
    <dgm:cxn modelId="{517FC6E3-9B31-465C-9EE8-93A28AE0D2BB}" srcId="{A1078797-F73F-47E0-883B-99E1554A0AFC}" destId="{8A577B1B-BB5D-4377-91A8-30103C4F4814}" srcOrd="7" destOrd="0" parTransId="{D3EDD163-32E7-4604-B22C-CF1EA37EA231}" sibTransId="{755168CD-2CB6-4FD3-A40B-208F914D6658}"/>
    <dgm:cxn modelId="{546FEEE4-D91B-4566-9F73-A330D019EC75}" type="presOf" srcId="{316D831B-E00A-4D9D-9F79-EA72E4CF59FF}" destId="{A0F1E412-1EB5-4AF3-AF54-9E4F7060DBC8}" srcOrd="0" destOrd="8" presId="urn:microsoft.com/office/officeart/2016/7/layout/AccentHomeChevronProcess"/>
    <dgm:cxn modelId="{C9AE1DE5-9988-441B-BC3E-6D3C8C0A6F5D}" srcId="{6B3C4812-85B4-43D0-B186-1319F8EAF9D7}" destId="{722CC6AB-E883-4BB9-AF26-1BEE5FC0C5CA}" srcOrd="6" destOrd="0" parTransId="{2FF09325-A624-442C-B80C-595062F82DBA}" sibTransId="{830A5B6E-54DD-4A04-AD9A-8286DA990F75}"/>
    <dgm:cxn modelId="{E7B9C0E7-1BAD-4C78-A34B-10D4F51F45DD}" srcId="{4A1BA90F-05A0-4E6A-AEE8-202FFF768AC8}" destId="{26414E4E-4BF9-4EA8-B9CB-A899067C003A}" srcOrd="6" destOrd="0" parTransId="{9A4FEC25-1983-40D5-98F9-912565066A02}" sibTransId="{22E91CBC-AF1F-4447-B721-D1D351AD2EB4}"/>
    <dgm:cxn modelId="{2AF735E9-6896-437F-9F41-4E8603F1159C}" srcId="{A1078797-F73F-47E0-883B-99E1554A0AFC}" destId="{F0AF3EE5-790C-4219-B5EC-91DD68FF25FF}" srcOrd="11" destOrd="0" parTransId="{CEC7BE18-C547-4300-825B-71CBAD3EF194}" sibTransId="{4139B380-8588-4F24-A85F-BB34DA984F0A}"/>
    <dgm:cxn modelId="{252789E9-B419-402D-8724-BE97D977FD90}" type="presOf" srcId="{8A271987-DA44-422A-97C5-77F8C4EEDFC4}" destId="{8D2B1019-243B-4476-80F3-5089ADE8C5B8}" srcOrd="0" destOrd="8" presId="urn:microsoft.com/office/officeart/2016/7/layout/AccentHomeChevronProcess"/>
    <dgm:cxn modelId="{AF63AAE9-4F24-42E4-90EC-D6D01EA244CA}" type="presOf" srcId="{303D9AD2-5A74-499B-A2EC-E7189B3211A5}" destId="{8D2B1019-243B-4476-80F3-5089ADE8C5B8}" srcOrd="0" destOrd="5" presId="urn:microsoft.com/office/officeart/2016/7/layout/AccentHomeChevronProcess"/>
    <dgm:cxn modelId="{0A9365EB-EF0E-46EB-A895-472C46B1870F}" type="presOf" srcId="{7CC0230B-8453-4FFF-BB44-4EDA3886A7C8}" destId="{A0F1E412-1EB5-4AF3-AF54-9E4F7060DBC8}" srcOrd="0" destOrd="13" presId="urn:microsoft.com/office/officeart/2016/7/layout/AccentHomeChevronProcess"/>
    <dgm:cxn modelId="{978AA5EB-09A5-44B3-A29A-27CFEACC5161}" type="presOf" srcId="{F0AF3EE5-790C-4219-B5EC-91DD68FF25FF}" destId="{50437691-C343-43A0-9A1B-C3432AFCB515}" srcOrd="0" destOrd="12" presId="urn:microsoft.com/office/officeart/2016/7/layout/AccentHomeChevronProcess"/>
    <dgm:cxn modelId="{11F83BEC-01EB-4346-BBCA-B08030C41FBD}" srcId="{655460A8-679C-4AD9-BAED-98F8A6B60F70}" destId="{0213A891-2EB1-4708-921D-BD54214B0AE8}" srcOrd="1" destOrd="0" parTransId="{211685CC-6EBE-47FD-B764-75A09EE94E17}" sibTransId="{20E82BE9-1C80-4FC4-A23D-9429140F0597}"/>
    <dgm:cxn modelId="{498B66EC-C1DC-416B-B6AA-81CE00494D6D}" srcId="{DF3AC291-1527-4C56-AE38-6356B3D41A68}" destId="{922CF4D3-9D80-4250-847D-3398FEC5D996}" srcOrd="1" destOrd="0" parTransId="{2C2367D3-2FAE-4585-8652-9B9D55923E83}" sibTransId="{E53DA8B3-5EE9-4B7B-9E5C-E26517CE7E85}"/>
    <dgm:cxn modelId="{425B92EC-F7A0-4D6C-A601-2A61E6CCDF38}" type="presOf" srcId="{736635B1-288C-47EC-9541-CB19BF96F54E}" destId="{46B916C8-2367-4C81-8A5A-98C9D09E3F47}" srcOrd="0" destOrd="0" presId="urn:microsoft.com/office/officeart/2016/7/layout/AccentHomeChevronProcess"/>
    <dgm:cxn modelId="{439BEAEC-3C22-4FD4-AE88-DE64FF99483D}" type="presOf" srcId="{DB711989-AA5B-4231-A1D2-0947955ECFEA}" destId="{2C819B1C-DB3F-423E-859C-042A13EB6EB4}" srcOrd="0" destOrd="15" presId="urn:microsoft.com/office/officeart/2016/7/layout/AccentHomeChevronProcess"/>
    <dgm:cxn modelId="{FAF33BEE-3B3C-4B4E-921C-1322A9CEAF71}" srcId="{4A1BA90F-05A0-4E6A-AEE8-202FFF768AC8}" destId="{DFDF26B3-7E55-4C48-A091-6BDE854F176D}" srcOrd="4" destOrd="0" parTransId="{D48BF4E5-08B4-43B5-886F-65D60328D8F8}" sibTransId="{D2139398-A84F-4597-9934-DE4986C647A7}"/>
    <dgm:cxn modelId="{A27644EE-29D7-43FA-B95D-79428D5107FD}" srcId="{8C1D9503-F70D-44A0-8FA1-081E02040204}" destId="{CC1EDBA5-C535-4C7D-957E-6CD757C5B1B5}" srcOrd="5" destOrd="0" parTransId="{82B9A4C5-7A0A-48BC-938A-59AF22A6C86C}" sibTransId="{F1727438-7E57-4E69-8411-C1A28ABD5D8B}"/>
    <dgm:cxn modelId="{97D39EEF-E898-4D60-8ACB-46FB98E351FE}" type="presOf" srcId="{6B3C4812-85B4-43D0-B186-1319F8EAF9D7}" destId="{F568E6EC-7543-4E19-8103-BB44F39DC354}" srcOrd="0" destOrd="0" presId="urn:microsoft.com/office/officeart/2016/7/layout/AccentHomeChevronProcess"/>
    <dgm:cxn modelId="{9516FDEF-8E15-48F5-8302-900CA19DD0DF}" type="presOf" srcId="{53F83BB1-5892-45FE-BDD7-407CD9B84787}" destId="{EC77CD15-92F7-43C2-9D36-6231FD381BFF}" srcOrd="0" destOrd="0" presId="urn:microsoft.com/office/officeart/2016/7/layout/AccentHomeChevronProcess"/>
    <dgm:cxn modelId="{153254F0-AF42-4BB7-8C4F-5ED5E85CAB8A}" type="presOf" srcId="{10385F26-814E-45DB-BDD7-7CD9F59890B1}" destId="{A0F1E412-1EB5-4AF3-AF54-9E4F7060DBC8}" srcOrd="0" destOrd="1" presId="urn:microsoft.com/office/officeart/2016/7/layout/AccentHomeChevronProcess"/>
    <dgm:cxn modelId="{C50358F0-B912-48C8-9D39-7C96860EEF1E}" type="presOf" srcId="{51128E6F-25FE-4BE7-A017-D1106D200072}" destId="{2C819B1C-DB3F-423E-859C-042A13EB6EB4}" srcOrd="0" destOrd="7" presId="urn:microsoft.com/office/officeart/2016/7/layout/AccentHomeChevronProcess"/>
    <dgm:cxn modelId="{6FA626F5-5AB4-4D89-9969-E6505CCD4AB8}" srcId="{8C1D9503-F70D-44A0-8FA1-081E02040204}" destId="{5F26D3E8-D484-45EA-870B-A70332A057D8}" srcOrd="11" destOrd="0" parTransId="{FAB3163E-5D84-445D-A0C0-D61029A0B7BB}" sibTransId="{6EA8470B-D90D-4B52-9401-7A7DD2F2CFE9}"/>
    <dgm:cxn modelId="{64C3A5F5-7107-4BC6-83AC-BBBEBE2F69FC}" srcId="{A1078797-F73F-47E0-883B-99E1554A0AFC}" destId="{E546EA6B-0A0F-4C39-81DB-06B7A30E403D}" srcOrd="12" destOrd="0" parTransId="{AF380EBA-8FAB-4E06-A142-E4BD67EA4F42}" sibTransId="{FB5AB68A-A08E-4620-9D00-9F200CB593F9}"/>
    <dgm:cxn modelId="{EDB835F6-CFD1-4A22-996C-DD8A7D13E4E3}" type="presOf" srcId="{3F370601-1CD5-4D15-A524-0247FA8E3562}" destId="{2C819B1C-DB3F-423E-859C-042A13EB6EB4}" srcOrd="0" destOrd="9" presId="urn:microsoft.com/office/officeart/2016/7/layout/AccentHomeChevronProcess"/>
    <dgm:cxn modelId="{C1AADAF6-3AC0-4A09-A705-E0FF2AAC0FEE}" type="presOf" srcId="{9D469DC8-E8F0-45FB-BBAA-A51963922E81}" destId="{7500A78D-7341-4B91-A35D-201FF0DA1DB0}" srcOrd="0" destOrd="15" presId="urn:microsoft.com/office/officeart/2016/7/layout/AccentHomeChevronProcess"/>
    <dgm:cxn modelId="{10F61AF7-F8FA-404F-A076-89D00253330C}" srcId="{20E8C0FF-BCD6-4448-B89A-DEA927DDFD11}" destId="{3D428508-613C-4788-A636-E042A3720AAE}" srcOrd="1" destOrd="0" parTransId="{A9DF1EAD-F18D-43CE-B1A6-550E6286A839}" sibTransId="{24F98A0C-EB5C-4BD8-A2D3-C4848EFA4E05}"/>
    <dgm:cxn modelId="{A587AFF7-1A92-4A10-82C4-99EB4B148347}" srcId="{4A1BA90F-05A0-4E6A-AEE8-202FFF768AC8}" destId="{6E4D5428-3C36-4779-BC1F-3086067808B3}" srcOrd="7" destOrd="0" parTransId="{FC56E7AE-590D-4B62-9B64-2CC410CB5902}" sibTransId="{3169626D-4E9E-4B23-B5AB-B8459B70A9A9}"/>
    <dgm:cxn modelId="{297BF5F7-B41A-431F-A64B-821FC1D9DE8C}" srcId="{6B3C4812-85B4-43D0-B186-1319F8EAF9D7}" destId="{207A36C4-E02B-4218-AA96-5F95FD6B994B}" srcOrd="1" destOrd="0" parTransId="{57FA658F-00DE-492B-BCB5-6212667261B6}" sibTransId="{1951907B-4050-421A-AE67-F519421A1276}"/>
    <dgm:cxn modelId="{BFD90DF9-82AF-404B-91B5-AAF9B1AD8B42}" srcId="{A1078797-F73F-47E0-883B-99E1554A0AFC}" destId="{B35A458A-2FA5-498A-B2D2-B1CABDA2ED9F}" srcOrd="9" destOrd="0" parTransId="{AF57EBF6-965B-45AF-89A2-0F2D7E04E07F}" sibTransId="{ABFF5AEE-6FB6-4F97-B96A-E77D895BE4C6}"/>
    <dgm:cxn modelId="{B4D70AFA-9B44-4A11-927F-FE69CA8B7681}" srcId="{1985C6E8-1736-4D9A-83B6-51C03E513850}" destId="{303D9AD2-5A74-499B-A2EC-E7189B3211A5}" srcOrd="4" destOrd="0" parTransId="{953AA50F-2248-4CF0-9713-5F197A3EFEB2}" sibTransId="{098C42F7-8662-46A7-8303-CF238882D553}"/>
    <dgm:cxn modelId="{CF0E31FA-5441-4C1E-9C9C-95B8F18DC3F9}" srcId="{1985C6E8-1736-4D9A-83B6-51C03E513850}" destId="{55EC1A0A-52DE-41DC-81F3-4D87F12A1F30}" srcOrd="5" destOrd="0" parTransId="{D4F1EDDF-37C0-4B0F-8573-46FED67B0ADA}" sibTransId="{1089E161-0FB8-4AC6-976A-8A95988EF0D1}"/>
    <dgm:cxn modelId="{F2EE7CFB-2068-46F0-B4F6-35737285FEC9}" type="presOf" srcId="{EBCFED35-79D4-4E92-9590-36BC72144229}" destId="{07F60572-6662-4500-B5AD-CDE1CEAB1468}" srcOrd="0" destOrd="9" presId="urn:microsoft.com/office/officeart/2016/7/layout/AccentHomeChevronProcess"/>
    <dgm:cxn modelId="{543CEDFE-C87F-4CBB-BE6F-D318C5ED99F6}" srcId="{21783535-CDE5-431E-97A0-801BA300634E}" destId="{D646A3B2-3695-4184-BBA4-FBBFF570829E}" srcOrd="9" destOrd="0" parTransId="{4FB2860F-AB10-469C-BCA1-D088A7B3EB78}" sibTransId="{713F5578-A099-4919-8F3C-663EBF97D8A8}"/>
    <dgm:cxn modelId="{7B13E8FF-DAB3-4C30-9ADD-C70B19A24441}" srcId="{6B3C4812-85B4-43D0-B186-1319F8EAF9D7}" destId="{53F83BB1-5892-45FE-BDD7-407CD9B84787}" srcOrd="0" destOrd="0" parTransId="{377CEE7C-2A1F-4C25-9BAF-C43C06ADAC96}" sibTransId="{DCAE41FB-B84C-4ECD-A87D-FF7220A2E1DC}"/>
    <dgm:cxn modelId="{13D6F562-8E33-4235-8085-52DB84758345}" type="presParOf" srcId="{F568E6EC-7543-4E19-8103-BB44F39DC354}" destId="{4658B78F-8361-420E-A54A-DB69CDB7095F}" srcOrd="0" destOrd="0" presId="urn:microsoft.com/office/officeart/2016/7/layout/AccentHomeChevronProcess"/>
    <dgm:cxn modelId="{5EFA8D0D-4A5B-417D-BEB7-A4CFC45F9CA7}" type="presParOf" srcId="{4658B78F-8361-420E-A54A-DB69CDB7095F}" destId="{431B8B34-9988-4517-B7C5-4166D4CEEEBB}" srcOrd="0" destOrd="0" presId="urn:microsoft.com/office/officeart/2016/7/layout/AccentHomeChevronProcess"/>
    <dgm:cxn modelId="{89440B40-440E-437D-91D8-5C8992317415}" type="presParOf" srcId="{4658B78F-8361-420E-A54A-DB69CDB7095F}" destId="{EC77CD15-92F7-43C2-9D36-6231FD381BFF}" srcOrd="1" destOrd="0" presId="urn:microsoft.com/office/officeart/2016/7/layout/AccentHomeChevronProcess"/>
    <dgm:cxn modelId="{B60E4D5D-360F-450B-9905-1945E64F0359}" type="presParOf" srcId="{4658B78F-8361-420E-A54A-DB69CDB7095F}" destId="{AFA1F433-D20E-4801-8DB4-0EFC6A1F60CC}" srcOrd="2" destOrd="0" presId="urn:microsoft.com/office/officeart/2016/7/layout/AccentHomeChevronProcess"/>
    <dgm:cxn modelId="{C76F8F8D-58E4-4A3F-9AFF-7159EFE05BC6}" type="presParOf" srcId="{4658B78F-8361-420E-A54A-DB69CDB7095F}" destId="{C00F79D4-A37A-4E34-892D-2345534F9287}" srcOrd="3" destOrd="0" presId="urn:microsoft.com/office/officeart/2016/7/layout/AccentHomeChevronProcess"/>
    <dgm:cxn modelId="{3D885414-7E7E-4A42-81F7-C0C9B426CF01}" type="presParOf" srcId="{F568E6EC-7543-4E19-8103-BB44F39DC354}" destId="{C81E2754-5176-45FA-B0C6-C828056D29A6}" srcOrd="1" destOrd="0" presId="urn:microsoft.com/office/officeart/2016/7/layout/AccentHomeChevronProcess"/>
    <dgm:cxn modelId="{4B8E7841-1D1A-46D6-BEEA-DA275CA356DD}" type="presParOf" srcId="{F568E6EC-7543-4E19-8103-BB44F39DC354}" destId="{7030F587-746A-44B0-9531-D2C0C992F7CC}" srcOrd="2" destOrd="0" presId="urn:microsoft.com/office/officeart/2016/7/layout/AccentHomeChevronProcess"/>
    <dgm:cxn modelId="{52A3BFB6-797D-49E3-B9CD-824BEA2478F0}" type="presParOf" srcId="{7030F587-746A-44B0-9531-D2C0C992F7CC}" destId="{1B6E51B3-93D4-43B7-B9B2-86C662FA57FA}" srcOrd="0" destOrd="0" presId="urn:microsoft.com/office/officeart/2016/7/layout/AccentHomeChevronProcess"/>
    <dgm:cxn modelId="{A91FC868-72E4-4484-9D67-E6A7B89D63E4}" type="presParOf" srcId="{7030F587-746A-44B0-9531-D2C0C992F7CC}" destId="{ADE44EED-CBB6-4D03-A1A6-609AF03470F4}" srcOrd="1" destOrd="0" presId="urn:microsoft.com/office/officeart/2016/7/layout/AccentHomeChevronProcess"/>
    <dgm:cxn modelId="{AC2B1993-D195-46BB-9757-A0DE6827C88C}" type="presParOf" srcId="{7030F587-746A-44B0-9531-D2C0C992F7CC}" destId="{7500A78D-7341-4B91-A35D-201FF0DA1DB0}" srcOrd="2" destOrd="0" presId="urn:microsoft.com/office/officeart/2016/7/layout/AccentHomeChevronProcess"/>
    <dgm:cxn modelId="{35AEDEB2-6040-4261-8411-39B88E6E1841}" type="presParOf" srcId="{7030F587-746A-44B0-9531-D2C0C992F7CC}" destId="{D90041EB-BE91-43DB-B61F-B7498038A89D}" srcOrd="3" destOrd="0" presId="urn:microsoft.com/office/officeart/2016/7/layout/AccentHomeChevronProcess"/>
    <dgm:cxn modelId="{BE2E3536-FD32-4F6E-A956-4FB1B4E9DC06}" type="presParOf" srcId="{F568E6EC-7543-4E19-8103-BB44F39DC354}" destId="{FC8A56AB-DE2A-4377-9EB7-4E635204CE16}" srcOrd="3" destOrd="0" presId="urn:microsoft.com/office/officeart/2016/7/layout/AccentHomeChevronProcess"/>
    <dgm:cxn modelId="{B53D67C3-C1F1-46D2-8822-74430B712B45}" type="presParOf" srcId="{F568E6EC-7543-4E19-8103-BB44F39DC354}" destId="{D9AD7FB6-634B-41B7-A14A-32CA1C85E71C}" srcOrd="4" destOrd="0" presId="urn:microsoft.com/office/officeart/2016/7/layout/AccentHomeChevronProcess"/>
    <dgm:cxn modelId="{55821731-AB0F-4C16-8E03-420A9CB03806}" type="presParOf" srcId="{D9AD7FB6-634B-41B7-A14A-32CA1C85E71C}" destId="{9F1D09EE-2EB3-465B-B5AB-70E2B84FC904}" srcOrd="0" destOrd="0" presId="urn:microsoft.com/office/officeart/2016/7/layout/AccentHomeChevronProcess"/>
    <dgm:cxn modelId="{722381C5-DE41-415A-AB16-F25F29E866F3}" type="presParOf" srcId="{D9AD7FB6-634B-41B7-A14A-32CA1C85E71C}" destId="{7353A531-EA55-4535-B06D-7AA1FA35DDA7}" srcOrd="1" destOrd="0" presId="urn:microsoft.com/office/officeart/2016/7/layout/AccentHomeChevronProcess"/>
    <dgm:cxn modelId="{3A511438-88EF-4923-B4C1-40185D4E2D08}" type="presParOf" srcId="{D9AD7FB6-634B-41B7-A14A-32CA1C85E71C}" destId="{A0F1E412-1EB5-4AF3-AF54-9E4F7060DBC8}" srcOrd="2" destOrd="0" presId="urn:microsoft.com/office/officeart/2016/7/layout/AccentHomeChevronProcess"/>
    <dgm:cxn modelId="{18A11A78-0FDF-4C46-BBDF-DE94D7DE5684}" type="presParOf" srcId="{D9AD7FB6-634B-41B7-A14A-32CA1C85E71C}" destId="{81B4F7B6-8502-41DB-B9C4-9EF09777C2D5}" srcOrd="3" destOrd="0" presId="urn:microsoft.com/office/officeart/2016/7/layout/AccentHomeChevronProcess"/>
    <dgm:cxn modelId="{C09B780E-2C3F-4554-8D33-A4FE312AB26C}" type="presParOf" srcId="{F568E6EC-7543-4E19-8103-BB44F39DC354}" destId="{3004E938-775C-4D49-BBEB-7EB85B3A268F}" srcOrd="5" destOrd="0" presId="urn:microsoft.com/office/officeart/2016/7/layout/AccentHomeChevronProcess"/>
    <dgm:cxn modelId="{21EC20F7-59D0-498D-A077-1492EC9D978E}" type="presParOf" srcId="{F568E6EC-7543-4E19-8103-BB44F39DC354}" destId="{424116CB-FC60-4939-A4DF-636864672E39}" srcOrd="6" destOrd="0" presId="urn:microsoft.com/office/officeart/2016/7/layout/AccentHomeChevronProcess"/>
    <dgm:cxn modelId="{DAF9399B-B5CD-4F6B-A7D3-32B34B7F144E}" type="presParOf" srcId="{424116CB-FC60-4939-A4DF-636864672E39}" destId="{8D652574-ADC7-40F5-9BE7-F309D1485D69}" srcOrd="0" destOrd="0" presId="urn:microsoft.com/office/officeart/2016/7/layout/AccentHomeChevronProcess"/>
    <dgm:cxn modelId="{C7109002-77AA-4259-BD60-632D8D772BFB}" type="presParOf" srcId="{424116CB-FC60-4939-A4DF-636864672E39}" destId="{46B916C8-2367-4C81-8A5A-98C9D09E3F47}" srcOrd="1" destOrd="0" presId="urn:microsoft.com/office/officeart/2016/7/layout/AccentHomeChevronProcess"/>
    <dgm:cxn modelId="{C69860DA-1008-475D-9932-E11ED4AA4A91}" type="presParOf" srcId="{424116CB-FC60-4939-A4DF-636864672E39}" destId="{2C819B1C-DB3F-423E-859C-042A13EB6EB4}" srcOrd="2" destOrd="0" presId="urn:microsoft.com/office/officeart/2016/7/layout/AccentHomeChevronProcess"/>
    <dgm:cxn modelId="{28EC881B-AFD7-4633-9B9D-F7537EB0E8AB}" type="presParOf" srcId="{424116CB-FC60-4939-A4DF-636864672E39}" destId="{DF87EBD2-AB56-4DA0-8773-E4706C79D77B}" srcOrd="3" destOrd="0" presId="urn:microsoft.com/office/officeart/2016/7/layout/AccentHomeChevronProcess"/>
    <dgm:cxn modelId="{59DBEE83-E6EB-4978-BD49-2112EBDF9464}" type="presParOf" srcId="{F568E6EC-7543-4E19-8103-BB44F39DC354}" destId="{7E0ACE27-D095-4872-AEFD-5BAAADAA0CDC}" srcOrd="7" destOrd="0" presId="urn:microsoft.com/office/officeart/2016/7/layout/AccentHomeChevronProcess"/>
    <dgm:cxn modelId="{A577BAAA-1DD6-4EC8-A5A9-9DBBFA9B6697}" type="presParOf" srcId="{F568E6EC-7543-4E19-8103-BB44F39DC354}" destId="{8D057C69-47CD-40C6-8C92-BDAB5C76474A}" srcOrd="8" destOrd="0" presId="urn:microsoft.com/office/officeart/2016/7/layout/AccentHomeChevronProcess"/>
    <dgm:cxn modelId="{679AB1E4-0A12-4BB7-97F2-DECA6A1FC399}" type="presParOf" srcId="{8D057C69-47CD-40C6-8C92-BDAB5C76474A}" destId="{0F823EB3-A0E7-46DD-B395-5CCC482A7DE5}" srcOrd="0" destOrd="0" presId="urn:microsoft.com/office/officeart/2016/7/layout/AccentHomeChevronProcess"/>
    <dgm:cxn modelId="{90A21870-6BA7-49E6-9CCF-978252329F9F}" type="presParOf" srcId="{8D057C69-47CD-40C6-8C92-BDAB5C76474A}" destId="{075FBB13-90D6-4804-A296-084605EF37ED}" srcOrd="1" destOrd="0" presId="urn:microsoft.com/office/officeart/2016/7/layout/AccentHomeChevronProcess"/>
    <dgm:cxn modelId="{119F000F-E37D-4DAA-B60A-CFD174B2B409}" type="presParOf" srcId="{8D057C69-47CD-40C6-8C92-BDAB5C76474A}" destId="{07F60572-6662-4500-B5AD-CDE1CEAB1468}" srcOrd="2" destOrd="0" presId="urn:microsoft.com/office/officeart/2016/7/layout/AccentHomeChevronProcess"/>
    <dgm:cxn modelId="{90483D03-1D03-4FE5-B1EE-DBAC78F59C84}" type="presParOf" srcId="{8D057C69-47CD-40C6-8C92-BDAB5C76474A}" destId="{2921578D-5CE0-4E09-A5BE-356D30B5D678}" srcOrd="3" destOrd="0" presId="urn:microsoft.com/office/officeart/2016/7/layout/AccentHomeChevronProcess"/>
    <dgm:cxn modelId="{58BC93E4-5228-4D89-9723-FEA219547F4A}" type="presParOf" srcId="{F568E6EC-7543-4E19-8103-BB44F39DC354}" destId="{1446FA44-7E7D-4E2D-9255-126AFD19F678}" srcOrd="9" destOrd="0" presId="urn:microsoft.com/office/officeart/2016/7/layout/AccentHomeChevronProcess"/>
    <dgm:cxn modelId="{E245F621-93AC-4894-A533-C1084D8695A7}" type="presParOf" srcId="{F568E6EC-7543-4E19-8103-BB44F39DC354}" destId="{AF8A46EE-1458-44A9-979A-90379E9A5CE1}" srcOrd="10" destOrd="0" presId="urn:microsoft.com/office/officeart/2016/7/layout/AccentHomeChevronProcess"/>
    <dgm:cxn modelId="{82242D96-F96B-49F2-96C3-45E1F01E317E}" type="presParOf" srcId="{AF8A46EE-1458-44A9-979A-90379E9A5CE1}" destId="{B5E2AE34-AFFB-4CD3-8C7B-90BC2259E9EB}" srcOrd="0" destOrd="0" presId="urn:microsoft.com/office/officeart/2016/7/layout/AccentHomeChevronProcess"/>
    <dgm:cxn modelId="{4635209D-4746-483C-B8DF-27363781B49C}" type="presParOf" srcId="{AF8A46EE-1458-44A9-979A-90379E9A5CE1}" destId="{E6DFE5DA-4246-47AB-8298-391D1204A04C}" srcOrd="1" destOrd="0" presId="urn:microsoft.com/office/officeart/2016/7/layout/AccentHomeChevronProcess"/>
    <dgm:cxn modelId="{9743843D-A3F2-4494-8856-F62ADE1AA612}" type="presParOf" srcId="{AF8A46EE-1458-44A9-979A-90379E9A5CE1}" destId="{50437691-C343-43A0-9A1B-C3432AFCB515}" srcOrd="2" destOrd="0" presId="urn:microsoft.com/office/officeart/2016/7/layout/AccentHomeChevronProcess"/>
    <dgm:cxn modelId="{C4265AC4-E02F-42F9-842B-CF789CD67FCF}" type="presParOf" srcId="{AF8A46EE-1458-44A9-979A-90379E9A5CE1}" destId="{9FB1497A-65A9-468A-BFFF-3A60FD70AE3A}" srcOrd="3" destOrd="0" presId="urn:microsoft.com/office/officeart/2016/7/layout/AccentHomeChevronProcess"/>
    <dgm:cxn modelId="{B5E3318B-9E9F-4286-B0C3-E36F1AB60825}" type="presParOf" srcId="{F568E6EC-7543-4E19-8103-BB44F39DC354}" destId="{89EF454B-F46D-4C2C-B211-2C4D2B53F27E}" srcOrd="11" destOrd="0" presId="urn:microsoft.com/office/officeart/2016/7/layout/AccentHomeChevronProcess"/>
    <dgm:cxn modelId="{1C95A003-E85A-4A8F-8CB2-2767425DC6FC}" type="presParOf" srcId="{F568E6EC-7543-4E19-8103-BB44F39DC354}" destId="{78155F53-7B11-4C15-80D8-EC785BF06F8C}" srcOrd="12" destOrd="0" presId="urn:microsoft.com/office/officeart/2016/7/layout/AccentHomeChevronProcess"/>
    <dgm:cxn modelId="{017191F2-D08F-4418-AF25-A19FDC51CE4C}" type="presParOf" srcId="{78155F53-7B11-4C15-80D8-EC785BF06F8C}" destId="{86BDD103-2D97-40E7-B109-5492E9CF68AC}" srcOrd="0" destOrd="0" presId="urn:microsoft.com/office/officeart/2016/7/layout/AccentHomeChevronProcess"/>
    <dgm:cxn modelId="{0BC47369-4241-47F1-B3DD-94A3FDE53EEA}" type="presParOf" srcId="{78155F53-7B11-4C15-80D8-EC785BF06F8C}" destId="{1BE8BBBF-A220-4868-AD19-6B3F23CD69B5}" srcOrd="1" destOrd="0" presId="urn:microsoft.com/office/officeart/2016/7/layout/AccentHomeChevronProcess"/>
    <dgm:cxn modelId="{7CA353B6-2025-447C-A5AE-D8F0CA16888E}" type="presParOf" srcId="{78155F53-7B11-4C15-80D8-EC785BF06F8C}" destId="{8D2B1019-243B-4476-80F3-5089ADE8C5B8}" srcOrd="2" destOrd="0" presId="urn:microsoft.com/office/officeart/2016/7/layout/AccentHomeChevronProcess"/>
    <dgm:cxn modelId="{28B6AD9F-13A6-4429-824A-FE63CBBEA638}" type="presParOf" srcId="{78155F53-7B11-4C15-80D8-EC785BF06F8C}" destId="{E65588D8-1362-46BC-8C6F-DE60A9D35BD6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B8B34-9988-4517-B7C5-4166D4CEEEBB}">
      <dsp:nvSpPr>
        <dsp:cNvPr id="0" name=""/>
        <dsp:cNvSpPr/>
      </dsp:nvSpPr>
      <dsp:spPr>
        <a:xfrm rot="5400000">
          <a:off x="-1495968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7CD15-92F7-43C2-9D36-6231FD381BFF}">
      <dsp:nvSpPr>
        <dsp:cNvPr id="0" name=""/>
        <dsp:cNvSpPr/>
      </dsp:nvSpPr>
      <dsp:spPr>
        <a:xfrm>
          <a:off x="3281" y="4532663"/>
          <a:ext cx="1743699" cy="1045999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2012</a:t>
          </a:r>
          <a:endParaRPr lang="en-US" sz="2000" kern="1200"/>
        </a:p>
      </dsp:txBody>
      <dsp:txXfrm>
        <a:off x="3281" y="4532663"/>
        <a:ext cx="1612949" cy="1045999"/>
      </dsp:txXfrm>
    </dsp:sp>
    <dsp:sp modelId="{AFA1F433-D20E-4801-8DB4-0EFC6A1F60CC}">
      <dsp:nvSpPr>
        <dsp:cNvPr id="0" name=""/>
        <dsp:cNvSpPr/>
      </dsp:nvSpPr>
      <dsp:spPr>
        <a:xfrm>
          <a:off x="142777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Provider 0.2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RN 1.0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SW 0.3 FTE</a:t>
          </a:r>
        </a:p>
      </dsp:txBody>
      <dsp:txXfrm>
        <a:off x="142777" y="1478363"/>
        <a:ext cx="1415884" cy="2493211"/>
      </dsp:txXfrm>
    </dsp:sp>
    <dsp:sp modelId="{1B6E51B3-93D4-43B7-B9B2-86C662FA57FA}">
      <dsp:nvSpPr>
        <dsp:cNvPr id="0" name=""/>
        <dsp:cNvSpPr/>
      </dsp:nvSpPr>
      <dsp:spPr>
        <a:xfrm rot="5400000">
          <a:off x="160545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44EED-CBB6-4D03-A1A6-609AF03470F4}">
      <dsp:nvSpPr>
        <dsp:cNvPr id="0" name=""/>
        <dsp:cNvSpPr/>
      </dsp:nvSpPr>
      <dsp:spPr>
        <a:xfrm>
          <a:off x="1659796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2017</a:t>
          </a:r>
          <a:endParaRPr lang="en-US" sz="2000" kern="1200"/>
        </a:p>
      </dsp:txBody>
      <dsp:txXfrm>
        <a:off x="1921296" y="4532663"/>
        <a:ext cx="1220699" cy="1045999"/>
      </dsp:txXfrm>
    </dsp:sp>
    <dsp:sp modelId="{7500A78D-7341-4B91-A35D-201FF0DA1DB0}">
      <dsp:nvSpPr>
        <dsp:cNvPr id="0" name=""/>
        <dsp:cNvSpPr/>
      </dsp:nvSpPr>
      <dsp:spPr>
        <a:xfrm>
          <a:off x="1799292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Provider 1.0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RN 1.0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sp:txBody>
      <dsp:txXfrm>
        <a:off x="1799292" y="1478363"/>
        <a:ext cx="1415884" cy="2493211"/>
      </dsp:txXfrm>
    </dsp:sp>
    <dsp:sp modelId="{9F1D09EE-2EB3-465B-B5AB-70E2B84FC904}">
      <dsp:nvSpPr>
        <dsp:cNvPr id="0" name=""/>
        <dsp:cNvSpPr/>
      </dsp:nvSpPr>
      <dsp:spPr>
        <a:xfrm rot="5400000">
          <a:off x="1817060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3A531-EA55-4535-B06D-7AA1FA35DDA7}">
      <dsp:nvSpPr>
        <dsp:cNvPr id="0" name=""/>
        <dsp:cNvSpPr/>
      </dsp:nvSpPr>
      <dsp:spPr>
        <a:xfrm>
          <a:off x="3316311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2018</a:t>
          </a:r>
        </a:p>
      </dsp:txBody>
      <dsp:txXfrm>
        <a:off x="3577811" y="4532663"/>
        <a:ext cx="1220699" cy="1045999"/>
      </dsp:txXfrm>
    </dsp:sp>
    <dsp:sp modelId="{A0F1E412-1EB5-4AF3-AF54-9E4F7060DBC8}">
      <dsp:nvSpPr>
        <dsp:cNvPr id="0" name=""/>
        <dsp:cNvSpPr/>
      </dsp:nvSpPr>
      <dsp:spPr>
        <a:xfrm>
          <a:off x="3455807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WB Inpatient 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LTC Klein 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WB Outpatient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Provider 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sp:txBody>
      <dsp:txXfrm>
        <a:off x="3455807" y="1478363"/>
        <a:ext cx="1415884" cy="2493211"/>
      </dsp:txXfrm>
    </dsp:sp>
    <dsp:sp modelId="{8D652574-ADC7-40F5-9BE7-F309D1485D69}">
      <dsp:nvSpPr>
        <dsp:cNvPr id="0" name=""/>
        <dsp:cNvSpPr/>
      </dsp:nvSpPr>
      <dsp:spPr>
        <a:xfrm rot="5400000">
          <a:off x="3473575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16C8-2367-4C81-8A5A-98C9D09E3F47}">
      <dsp:nvSpPr>
        <dsp:cNvPr id="0" name=""/>
        <dsp:cNvSpPr/>
      </dsp:nvSpPr>
      <dsp:spPr>
        <a:xfrm>
          <a:off x="4972826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2019</a:t>
          </a:r>
        </a:p>
      </dsp:txBody>
      <dsp:txXfrm>
        <a:off x="5234326" y="4532663"/>
        <a:ext cx="1220699" cy="1045999"/>
      </dsp:txXfrm>
    </dsp:sp>
    <dsp:sp modelId="{2C819B1C-DB3F-423E-859C-042A13EB6EB4}">
      <dsp:nvSpPr>
        <dsp:cNvPr id="0" name=""/>
        <dsp:cNvSpPr/>
      </dsp:nvSpPr>
      <dsp:spPr>
        <a:xfrm>
          <a:off x="5112322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Service Provided 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WB Outpatient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</dsp:txBody>
      <dsp:txXfrm>
        <a:off x="5112322" y="1478363"/>
        <a:ext cx="1415884" cy="2493211"/>
      </dsp:txXfrm>
    </dsp:sp>
    <dsp:sp modelId="{0F823EB3-A0E7-46DD-B395-5CCC482A7DE5}">
      <dsp:nvSpPr>
        <dsp:cNvPr id="0" name=""/>
        <dsp:cNvSpPr/>
      </dsp:nvSpPr>
      <dsp:spPr>
        <a:xfrm rot="5400000">
          <a:off x="5130090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BB13-90D6-4804-A296-084605EF37ED}">
      <dsp:nvSpPr>
        <dsp:cNvPr id="0" name=""/>
        <dsp:cNvSpPr/>
      </dsp:nvSpPr>
      <dsp:spPr>
        <a:xfrm>
          <a:off x="6629341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2022</a:t>
          </a:r>
        </a:p>
      </dsp:txBody>
      <dsp:txXfrm>
        <a:off x="6890841" y="4532663"/>
        <a:ext cx="1220699" cy="1045999"/>
      </dsp:txXfrm>
    </dsp:sp>
    <dsp:sp modelId="{07F60572-6662-4500-B5AD-CDE1CEAB1468}">
      <dsp:nvSpPr>
        <dsp:cNvPr id="0" name=""/>
        <dsp:cNvSpPr/>
      </dsp:nvSpPr>
      <dsp:spPr>
        <a:xfrm>
          <a:off x="6768837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 </a:t>
          </a:r>
          <a:r>
            <a:rPr lang="en-US" sz="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2.0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1.0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</dsp:txBody>
      <dsp:txXfrm>
        <a:off x="6768837" y="1478363"/>
        <a:ext cx="1415884" cy="2493211"/>
      </dsp:txXfrm>
    </dsp:sp>
    <dsp:sp modelId="{B5E2AE34-AFFB-4CD3-8C7B-90BC2259E9EB}">
      <dsp:nvSpPr>
        <dsp:cNvPr id="0" name=""/>
        <dsp:cNvSpPr/>
      </dsp:nvSpPr>
      <dsp:spPr>
        <a:xfrm rot="5400000">
          <a:off x="6786605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FE5DA-4246-47AB-8298-391D1204A04C}">
      <dsp:nvSpPr>
        <dsp:cNvPr id="0" name=""/>
        <dsp:cNvSpPr/>
      </dsp:nvSpPr>
      <dsp:spPr>
        <a:xfrm>
          <a:off x="8285856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2023</a:t>
          </a:r>
        </a:p>
      </dsp:txBody>
      <dsp:txXfrm>
        <a:off x="8547356" y="4532663"/>
        <a:ext cx="1220699" cy="1045999"/>
      </dsp:txXfrm>
    </dsp:sp>
    <dsp:sp modelId="{50437691-C343-43A0-9A1B-C3432AFCB515}">
      <dsp:nvSpPr>
        <dsp:cNvPr id="0" name=""/>
        <dsp:cNvSpPr/>
      </dsp:nvSpPr>
      <dsp:spPr>
        <a:xfrm>
          <a:off x="8425352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 Clinic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Inpatient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Caregiver Support Group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3.0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Calibri"/>
          </a:endParaRPr>
        </a:p>
      </dsp:txBody>
      <dsp:txXfrm>
        <a:off x="8425352" y="1478363"/>
        <a:ext cx="1415884" cy="2493211"/>
      </dsp:txXfrm>
    </dsp:sp>
    <dsp:sp modelId="{86BDD103-2D97-40E7-B109-5492E9CF68AC}">
      <dsp:nvSpPr>
        <dsp:cNvPr id="0" name=""/>
        <dsp:cNvSpPr/>
      </dsp:nvSpPr>
      <dsp:spPr>
        <a:xfrm rot="5400000">
          <a:off x="8443120" y="2893916"/>
          <a:ext cx="3137997" cy="13949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8BBBF-A220-4868-AD19-6B3F23CD69B5}">
      <dsp:nvSpPr>
        <dsp:cNvPr id="0" name=""/>
        <dsp:cNvSpPr/>
      </dsp:nvSpPr>
      <dsp:spPr>
        <a:xfrm>
          <a:off x="9942371" y="4532663"/>
          <a:ext cx="1743699" cy="1045999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2024</a:t>
          </a:r>
        </a:p>
      </dsp:txBody>
      <dsp:txXfrm>
        <a:off x="10203871" y="4532663"/>
        <a:ext cx="1220699" cy="1045999"/>
      </dsp:txXfrm>
    </dsp:sp>
    <dsp:sp modelId="{8D2B1019-243B-4476-80F3-5089ADE8C5B8}">
      <dsp:nvSpPr>
        <dsp:cNvPr id="0" name=""/>
        <dsp:cNvSpPr/>
      </dsp:nvSpPr>
      <dsp:spPr>
        <a:xfrm>
          <a:off x="10081867" y="1478363"/>
          <a:ext cx="1415884" cy="24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Service Provided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Inpatient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LTC Klein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WB Outpatient- Clinic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Care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Inpatient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Caregiver Support Group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Outpatient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Patient Partners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Coalition on Cancer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Tumor Board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Survivorship Class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b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Staffing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Provider 2.0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RN 3.0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 2.0 FTE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Clerk 1.0 FTE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Calibri"/>
          </a:endParaRPr>
        </a:p>
      </dsp:txBody>
      <dsp:txXfrm>
        <a:off x="10081867" y="1478363"/>
        <a:ext cx="1415884" cy="249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AF8-8A48-EB4A-87F9-246F7CC0DC7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EDFB-025A-B14E-A91A-8D5C34CE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FEDFB-025A-B14E-A91A-8D5C34CE90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3655451"/>
          </a:xfrm>
          <a:prstGeom prst="rect">
            <a:avLst/>
          </a:prstGeom>
          <a:solidFill>
            <a:srgbClr val="0C25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C25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76817"/>
            <a:ext cx="10363200" cy="1956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HS New Logos_HealthSystem_final_Great River color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010180"/>
            <a:ext cx="6502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F2791-9614-3E4A-8B1E-AC78DF294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3690" y="1010184"/>
            <a:ext cx="6484620" cy="45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1D6C1-A384-694F-A93C-C9D3B2D64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0212" y="1022794"/>
            <a:ext cx="5751576" cy="36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2" y="274639"/>
            <a:ext cx="97429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92" y="1600206"/>
            <a:ext cx="974290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6" y="4355330"/>
            <a:ext cx="94867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9496" y="2906713"/>
            <a:ext cx="948679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8"/>
            <a:ext cx="12192000" cy="451289"/>
          </a:xfrm>
          <a:prstGeom prst="rect">
            <a:avLst/>
          </a:prstGeom>
          <a:solidFill>
            <a:srgbClr val="0F50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C2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8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2" y="274639"/>
            <a:ext cx="97429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9496" y="1600206"/>
            <a:ext cx="45643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4133" y="1600206"/>
            <a:ext cx="4568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2" y="274639"/>
            <a:ext cx="97429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9495" y="1535116"/>
            <a:ext cx="457294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9495" y="2174875"/>
            <a:ext cx="45729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4133" y="1535116"/>
            <a:ext cx="456826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4133" y="2174875"/>
            <a:ext cx="45682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1830948"/>
          </a:xfrm>
          <a:prstGeom prst="rect">
            <a:avLst/>
          </a:prstGeom>
          <a:solidFill>
            <a:srgbClr val="0F50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C25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4"/>
            <a:ext cx="1602888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C254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GRHS New Logos_HealthSystem_final_Great River color Mark only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673363"/>
            <a:ext cx="1078484" cy="9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5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3" y="799434"/>
            <a:ext cx="3653195" cy="6356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197" y="799434"/>
            <a:ext cx="5505203" cy="53267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93" y="1435099"/>
            <a:ext cx="365319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"/>
            <a:ext cx="12192000" cy="451289"/>
          </a:xfrm>
          <a:prstGeom prst="rect">
            <a:avLst/>
          </a:prstGeom>
          <a:solidFill>
            <a:srgbClr val="0C25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C2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837A-F325-6045-896F-BF362B767A7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A746-B061-4C44-9863-267084581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HS New Logos_HealthSystem_final_Great River color Mark only.png"/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1" y="5673363"/>
            <a:ext cx="1078484" cy="9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189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Blazing Trails in Palliative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Jane Schuler, MSN-FNP, ARNP</a:t>
            </a:r>
          </a:p>
          <a:p>
            <a:r>
              <a:rPr lang="en-US" dirty="0"/>
              <a:t>Palliative Care</a:t>
            </a:r>
          </a:p>
          <a:p>
            <a:r>
              <a:rPr lang="en-US" dirty="0"/>
              <a:t>Southeast Iowa Regional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7543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3A6D-B43D-84A0-EB90-A0D42199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70" y="304236"/>
            <a:ext cx="1107126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Navigating Patient's Health Care Journey</a:t>
            </a:r>
            <a:br>
              <a:rPr lang="en-US" dirty="0"/>
            </a:br>
            <a:r>
              <a:rPr lang="en-US" sz="2700" dirty="0"/>
              <a:t>The SEIRMC Palliative Care GPS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45F88-37A1-86B2-CCF0-73E3528D8ADC}"/>
              </a:ext>
            </a:extLst>
          </p:cNvPr>
          <p:cNvSpPr txBox="1"/>
          <p:nvPr/>
        </p:nvSpPr>
        <p:spPr>
          <a:xfrm>
            <a:off x="1149752" y="2331299"/>
            <a:ext cx="676016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Segoe UI"/>
              </a:rPr>
              <a:t>G</a:t>
            </a:r>
            <a:r>
              <a:rPr lang="en-US" sz="3200" dirty="0">
                <a:latin typeface="Arial"/>
                <a:cs typeface="Segoe UI"/>
              </a:rPr>
              <a:t> – Goals of Care​.</a:t>
            </a:r>
          </a:p>
          <a:p>
            <a:r>
              <a:rPr lang="en-US" sz="3200" dirty="0">
                <a:latin typeface="Arial"/>
                <a:cs typeface="Segoe UI"/>
              </a:rPr>
              <a:t>​</a:t>
            </a:r>
          </a:p>
          <a:p>
            <a:r>
              <a:rPr lang="en-US" sz="3200" b="1" dirty="0">
                <a:latin typeface="Arial"/>
                <a:cs typeface="Segoe UI"/>
              </a:rPr>
              <a:t>P </a:t>
            </a:r>
            <a:r>
              <a:rPr lang="en-US" sz="3200" dirty="0">
                <a:latin typeface="Arial"/>
                <a:cs typeface="Segoe UI"/>
              </a:rPr>
              <a:t>– Psychosocial/Spiritual Support.​</a:t>
            </a:r>
          </a:p>
          <a:p>
            <a:r>
              <a:rPr lang="en-US" sz="3200" dirty="0">
                <a:latin typeface="Arial"/>
                <a:cs typeface="Segoe UI"/>
              </a:rPr>
              <a:t>​</a:t>
            </a:r>
          </a:p>
          <a:p>
            <a:r>
              <a:rPr lang="en-US" sz="3200" b="1" dirty="0">
                <a:latin typeface="Arial"/>
                <a:cs typeface="Segoe UI"/>
              </a:rPr>
              <a:t>S </a:t>
            </a:r>
            <a:r>
              <a:rPr lang="en-US" sz="3200" dirty="0">
                <a:latin typeface="Arial"/>
                <a:cs typeface="Segoe UI"/>
              </a:rPr>
              <a:t>– Symptom Management​.</a:t>
            </a:r>
          </a:p>
        </p:txBody>
      </p:sp>
      <p:pic>
        <p:nvPicPr>
          <p:cNvPr id="3" name="Content Placeholder 2" descr="A blue and white cross on a map&#10;&#10;Description automatically generated">
            <a:extLst>
              <a:ext uri="{FF2B5EF4-FFF2-40B4-BE49-F238E27FC236}">
                <a16:creationId xmlns:a16="http://schemas.microsoft.com/office/drawing/2014/main" id="{7FF87BEC-718D-8321-AD5B-EC5A8D45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2313" y="2167293"/>
            <a:ext cx="3099935" cy="2966979"/>
          </a:xfrm>
        </p:spPr>
      </p:pic>
    </p:spTree>
    <p:extLst>
      <p:ext uri="{BB962C8B-B14F-4D97-AF65-F5344CB8AC3E}">
        <p14:creationId xmlns:p14="http://schemas.microsoft.com/office/powerpoint/2010/main" val="253212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CCF4-77E3-FEF2-C014-CE65746D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35442"/>
            <a:ext cx="9742909" cy="1143000"/>
          </a:xfrm>
        </p:spPr>
        <p:txBody>
          <a:bodyPr/>
          <a:lstStyle/>
          <a:p>
            <a:r>
              <a:rPr lang="en-US" dirty="0"/>
              <a:t>Goals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DACB-3DCF-DC7F-C3C2-F6B8E298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60" y="1378442"/>
            <a:ext cx="1003207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Palliative Care ensures that patient/family goals match the medical care received.</a:t>
            </a:r>
          </a:p>
          <a:p>
            <a:pPr marL="0" indent="0">
              <a:buNone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Family meetings.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disease trajectory and prognosis.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on the benefits and burdens of medical interventions.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Advanced Directives.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IPOST.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5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84EF-7E01-A77D-BC18-3208401A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92001"/>
            <a:ext cx="9742909" cy="1143000"/>
          </a:xfrm>
        </p:spPr>
        <p:txBody>
          <a:bodyPr/>
          <a:lstStyle/>
          <a:p>
            <a:r>
              <a:rPr lang="en-US" dirty="0"/>
              <a:t>Trajectory of Illness</a:t>
            </a:r>
          </a:p>
        </p:txBody>
      </p:sp>
      <p:pic>
        <p:nvPicPr>
          <p:cNvPr id="4" name="Picture 3" descr="The three main trajectories of decline at the end of life">
            <a:extLst>
              <a:ext uri="{FF2B5EF4-FFF2-40B4-BE49-F238E27FC236}">
                <a16:creationId xmlns:a16="http://schemas.microsoft.com/office/drawing/2014/main" id="{423132BD-F314-5CD6-E0D9-D1BA120A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68" y="1510900"/>
            <a:ext cx="7887729" cy="412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6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C51E-9F55-EE95-4874-ED5F245D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4" y="326725"/>
            <a:ext cx="9742909" cy="1143000"/>
          </a:xfrm>
        </p:spPr>
        <p:txBody>
          <a:bodyPr/>
          <a:lstStyle/>
          <a:p>
            <a:r>
              <a:rPr lang="en-US" dirty="0"/>
              <a:t>Psychosocial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C878-661F-490A-307F-DC924075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463678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Palliative Care addresses the emotional, spiritual, and social concerns associated with a serious illness. </a:t>
            </a:r>
          </a:p>
          <a:p>
            <a:pPr marL="0" indent="0">
              <a:buNone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Psychosocial evaluation.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to local resources.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Explore Medicare/Medicaid benefits available.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Explore the role of faith beliefs and how it affects coping.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Emotional support throughout the course of treatment.</a:t>
            </a: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AA56-D73F-2891-FAE8-BB7634C5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45702"/>
            <a:ext cx="9742909" cy="1143000"/>
          </a:xfrm>
        </p:spPr>
        <p:txBody>
          <a:bodyPr/>
          <a:lstStyle/>
          <a:p>
            <a:r>
              <a:rPr lang="en-US" dirty="0"/>
              <a:t>Symptom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D0E73-736D-9613-FC76-7D419C81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394229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Palliative Care helps with: </a:t>
            </a:r>
          </a:p>
          <a:p>
            <a:pPr marL="0" indent="0">
              <a:buNone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Cancer-related pain relief.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Shortness of breath.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Situational anxiety.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Situational depression.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Nausea.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Constipation.</a:t>
            </a: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5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C1B26B-58AE-88CC-5155-7426C5EFB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66311"/>
              </p:ext>
            </p:extLst>
          </p:nvPr>
        </p:nvGraphicFramePr>
        <p:xfrm>
          <a:off x="253161" y="-174925"/>
          <a:ext cx="11689353" cy="697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915141-D82A-CB69-9E2A-4AE3A66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182041"/>
            <a:ext cx="9742909" cy="1143000"/>
          </a:xfrm>
        </p:spPr>
        <p:txBody>
          <a:bodyPr/>
          <a:lstStyle/>
          <a:p>
            <a:r>
              <a:rPr lang="en-US" dirty="0"/>
              <a:t>Growth and Journey</a:t>
            </a:r>
          </a:p>
        </p:txBody>
      </p:sp>
    </p:spTree>
    <p:extLst>
      <p:ext uri="{BB962C8B-B14F-4D97-AF65-F5344CB8AC3E}">
        <p14:creationId xmlns:p14="http://schemas.microsoft.com/office/powerpoint/2010/main" val="268322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1C41-23BE-1F20-3F04-1A82389B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4" y="293790"/>
            <a:ext cx="9742909" cy="1143000"/>
          </a:xfrm>
        </p:spPr>
        <p:txBody>
          <a:bodyPr/>
          <a:lstStyle/>
          <a:p>
            <a:r>
              <a:rPr lang="en-US" dirty="0"/>
              <a:t>Our Current Team</a:t>
            </a:r>
          </a:p>
        </p:txBody>
      </p:sp>
      <p:pic>
        <p:nvPicPr>
          <p:cNvPr id="5" name="Picture 4" descr="A group of women's portraits">
            <a:extLst>
              <a:ext uri="{FF2B5EF4-FFF2-40B4-BE49-F238E27FC236}">
                <a16:creationId xmlns:a16="http://schemas.microsoft.com/office/drawing/2014/main" id="{4221A685-9BB6-2804-CB28-3911BB6F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62" b="20675"/>
          <a:stretch/>
        </p:blipFill>
        <p:spPr>
          <a:xfrm>
            <a:off x="2549782" y="1253747"/>
            <a:ext cx="7092431" cy="54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6155-BF8D-CD6F-334E-86A35F2C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69420"/>
            <a:ext cx="9742909" cy="1143000"/>
          </a:xfrm>
        </p:spPr>
        <p:txBody>
          <a:bodyPr/>
          <a:lstStyle/>
          <a:p>
            <a:r>
              <a:rPr lang="en-US" dirty="0"/>
              <a:t>Palliative Care Locations</a:t>
            </a:r>
          </a:p>
        </p:txBody>
      </p:sp>
      <p:pic>
        <p:nvPicPr>
          <p:cNvPr id="8" name="Content Placeholder 7" descr="A map of a hospital&#10;&#10;Description automatically generated">
            <a:extLst>
              <a:ext uri="{FF2B5EF4-FFF2-40B4-BE49-F238E27FC236}">
                <a16:creationId xmlns:a16="http://schemas.microsoft.com/office/drawing/2014/main" id="{CA1B1D7D-E002-F034-8472-5CE4184C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05" y="1716748"/>
            <a:ext cx="4292365" cy="3792802"/>
          </a:xfrm>
        </p:spPr>
      </p:pic>
      <p:pic>
        <p:nvPicPr>
          <p:cNvPr id="9" name="Picture 8" descr="A blue star on a map&#10;&#10;Description automatically generated">
            <a:extLst>
              <a:ext uri="{FF2B5EF4-FFF2-40B4-BE49-F238E27FC236}">
                <a16:creationId xmlns:a16="http://schemas.microsoft.com/office/drawing/2014/main" id="{192C400D-4EF1-B434-A9A2-7A508F29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78" y="1707776"/>
            <a:ext cx="5182161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F27A7-9C2D-D55C-03F7-84750D8D2F96}"/>
              </a:ext>
            </a:extLst>
          </p:cNvPr>
          <p:cNvSpPr txBox="1"/>
          <p:nvPr/>
        </p:nvSpPr>
        <p:spPr>
          <a:xfrm>
            <a:off x="2326189" y="1307646"/>
            <a:ext cx="38203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West Burlington Campus 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1E528-E6BE-16E5-DAB6-CE99CDE59D01}"/>
              </a:ext>
            </a:extLst>
          </p:cNvPr>
          <p:cNvSpPr txBox="1"/>
          <p:nvPr/>
        </p:nvSpPr>
        <p:spPr>
          <a:xfrm>
            <a:off x="7366064" y="130766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Fort Madison Campus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EE50E7-7168-2D07-39B2-297CC2109940}"/>
              </a:ext>
            </a:extLst>
          </p:cNvPr>
          <p:cNvSpPr txBox="1"/>
          <p:nvPr/>
        </p:nvSpPr>
        <p:spPr>
          <a:xfrm>
            <a:off x="6207778" y="4416166"/>
            <a:ext cx="589197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1- Inpatient- West Burlington</a:t>
            </a:r>
          </a:p>
          <a:p>
            <a:r>
              <a:rPr lang="en-US" sz="2000" dirty="0">
                <a:ea typeface="Calibri"/>
                <a:cs typeface="Calibri"/>
              </a:rPr>
              <a:t>2- Long Term Care- Klein Center</a:t>
            </a:r>
          </a:p>
          <a:p>
            <a:r>
              <a:rPr lang="en-US" sz="2000" dirty="0">
                <a:ea typeface="Calibri"/>
                <a:cs typeface="Calibri"/>
              </a:rPr>
              <a:t>3- Cancer Care Center</a:t>
            </a:r>
          </a:p>
          <a:p>
            <a:r>
              <a:rPr lang="en-US" sz="2000" dirty="0">
                <a:ea typeface="Calibri"/>
                <a:cs typeface="Calibri"/>
              </a:rPr>
              <a:t>4- Palliative Care Clinic </a:t>
            </a:r>
          </a:p>
          <a:p>
            <a:r>
              <a:rPr lang="en-US" sz="2000" dirty="0">
                <a:ea typeface="Calibri"/>
                <a:cs typeface="Calibri"/>
              </a:rPr>
              <a:t>5- Inpatient- Fort Madison</a:t>
            </a:r>
          </a:p>
          <a:p>
            <a:r>
              <a:rPr lang="en-US" sz="2000" dirty="0">
                <a:ea typeface="Calibri"/>
                <a:cs typeface="Calibri"/>
              </a:rPr>
              <a:t>6- Outpatient Clinic- Fort Madison</a:t>
            </a:r>
          </a:p>
        </p:txBody>
      </p:sp>
    </p:spTree>
    <p:extLst>
      <p:ext uri="{BB962C8B-B14F-4D97-AF65-F5344CB8AC3E}">
        <p14:creationId xmlns:p14="http://schemas.microsoft.com/office/powerpoint/2010/main" val="42231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8B9F-E456-E4BF-938D-0E6DBAA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74639"/>
            <a:ext cx="9742909" cy="1143000"/>
          </a:xfrm>
        </p:spPr>
        <p:txBody>
          <a:bodyPr/>
          <a:lstStyle/>
          <a:p>
            <a:r>
              <a:rPr lang="en-US" dirty="0"/>
              <a:t>Crossing into New Territory </a:t>
            </a:r>
          </a:p>
        </p:txBody>
      </p:sp>
      <p:pic>
        <p:nvPicPr>
          <p:cNvPr id="7" name="Content Placeholder 6" descr="A drawing of a wagon in a forest&#10;&#10;Description automatically generated">
            <a:extLst>
              <a:ext uri="{FF2B5EF4-FFF2-40B4-BE49-F238E27FC236}">
                <a16:creationId xmlns:a16="http://schemas.microsoft.com/office/drawing/2014/main" id="{EB93A648-471D-4823-34E5-BAF6BE6A3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611" y="1417639"/>
            <a:ext cx="4154775" cy="5019021"/>
          </a:xfrm>
        </p:spPr>
      </p:pic>
    </p:spTree>
    <p:extLst>
      <p:ext uri="{BB962C8B-B14F-4D97-AF65-F5344CB8AC3E}">
        <p14:creationId xmlns:p14="http://schemas.microsoft.com/office/powerpoint/2010/main" val="429018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3A6D-B43D-84A0-EB90-A0D42199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70" y="369192"/>
            <a:ext cx="11071260" cy="1143000"/>
          </a:xfrm>
        </p:spPr>
        <p:txBody>
          <a:bodyPr>
            <a:normAutofit/>
          </a:bodyPr>
          <a:lstStyle/>
          <a:p>
            <a:r>
              <a:rPr lang="en-US" dirty="0"/>
              <a:t>Destination: Palliative Care Program</a:t>
            </a:r>
            <a:br>
              <a:rPr lang="en-US" dirty="0"/>
            </a:br>
            <a:r>
              <a:rPr lang="en-US" sz="2400" dirty="0"/>
              <a:t>Guide to Program Development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45F88-37A1-86B2-CCF0-73E3528D8ADC}"/>
              </a:ext>
            </a:extLst>
          </p:cNvPr>
          <p:cNvSpPr txBox="1"/>
          <p:nvPr/>
        </p:nvSpPr>
        <p:spPr>
          <a:xfrm>
            <a:off x="1951084" y="1681156"/>
            <a:ext cx="676016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Segoe UI"/>
              </a:rPr>
              <a:t>G</a:t>
            </a:r>
            <a:r>
              <a:rPr lang="en-US" sz="3200" dirty="0">
                <a:latin typeface="Arial"/>
                <a:cs typeface="Segoe UI"/>
              </a:rPr>
              <a:t> – </a:t>
            </a:r>
            <a:r>
              <a:rPr lang="en-US" sz="3200" dirty="0">
                <a:latin typeface="Arial"/>
                <a:cs typeface="Arial"/>
              </a:rPr>
              <a:t>Gather information.</a:t>
            </a:r>
            <a:endParaRPr lang="en-US" sz="3200" dirty="0">
              <a:latin typeface="Arial"/>
              <a:cs typeface="Segoe UI"/>
            </a:endParaRPr>
          </a:p>
          <a:p>
            <a:r>
              <a:rPr lang="en-US" sz="3200" dirty="0">
                <a:latin typeface="Arial"/>
                <a:cs typeface="Arial"/>
              </a:rPr>
              <a:t>       Gain insight.</a:t>
            </a:r>
            <a:endParaRPr lang="en-US" sz="3200" dirty="0">
              <a:latin typeface="Arial"/>
              <a:cs typeface="Segoe UI"/>
            </a:endParaRPr>
          </a:p>
          <a:p>
            <a:r>
              <a:rPr lang="en-US" sz="3200" dirty="0">
                <a:latin typeface="Arial"/>
                <a:cs typeface="Arial"/>
              </a:rPr>
              <a:t>     </a:t>
            </a:r>
            <a:endParaRPr lang="en-US" sz="3200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P </a:t>
            </a:r>
            <a:r>
              <a:rPr lang="en-US" sz="3200" dirty="0">
                <a:latin typeface="Arial"/>
                <a:cs typeface="Segoe UI"/>
              </a:rPr>
              <a:t>–  </a:t>
            </a:r>
            <a:r>
              <a:rPr lang="en-US" sz="3200" dirty="0">
                <a:latin typeface="Arial"/>
                <a:cs typeface="Arial"/>
              </a:rPr>
              <a:t>Patient-focused.</a:t>
            </a:r>
            <a:endParaRPr lang="en-US" dirty="0"/>
          </a:p>
          <a:p>
            <a:r>
              <a:rPr lang="en-US" sz="3200" dirty="0">
                <a:latin typeface="Arial"/>
                <a:cs typeface="Arial"/>
              </a:rPr>
              <a:t>       Process improvement.</a:t>
            </a:r>
            <a:endParaRPr lang="en-US" sz="3200" dirty="0">
              <a:latin typeface="Arial"/>
              <a:cs typeface="Segoe UI"/>
            </a:endParaRPr>
          </a:p>
          <a:p>
            <a:r>
              <a:rPr lang="en-US" sz="3200" dirty="0">
                <a:latin typeface="Arial"/>
                <a:cs typeface="Segoe UI"/>
              </a:rPr>
              <a:t>​</a:t>
            </a:r>
          </a:p>
          <a:p>
            <a:r>
              <a:rPr lang="en-US" sz="3200" b="1" dirty="0">
                <a:latin typeface="Arial"/>
                <a:cs typeface="Segoe UI"/>
              </a:rPr>
              <a:t>S </a:t>
            </a:r>
            <a:r>
              <a:rPr lang="en-US" sz="3200" dirty="0">
                <a:latin typeface="Arial"/>
                <a:cs typeface="Segoe UI"/>
              </a:rPr>
              <a:t>– S</a:t>
            </a:r>
            <a:r>
              <a:rPr lang="en-US" sz="3200" dirty="0">
                <a:latin typeface="Arial"/>
                <a:cs typeface="Arial"/>
              </a:rPr>
              <a:t>uffering reduction.</a:t>
            </a:r>
          </a:p>
          <a:p>
            <a:r>
              <a:rPr lang="en-US" sz="3200" dirty="0">
                <a:latin typeface="Arial"/>
                <a:cs typeface="Arial"/>
              </a:rPr>
              <a:t>       Survive.</a:t>
            </a:r>
          </a:p>
        </p:txBody>
      </p:sp>
      <p:pic>
        <p:nvPicPr>
          <p:cNvPr id="8" name="Content Placeholder 2" descr="A blue and white cross on a map">
            <a:extLst>
              <a:ext uri="{FF2B5EF4-FFF2-40B4-BE49-F238E27FC236}">
                <a16:creationId xmlns:a16="http://schemas.microsoft.com/office/drawing/2014/main" id="{5777BA74-168B-E325-5FC7-FD39723E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55" y="2265688"/>
            <a:ext cx="3099935" cy="29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069E-96D6-A9EF-3341-ECB37553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86214"/>
            <a:ext cx="9742909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73FA-33AF-CD04-F989-2C4FBAA9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429214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/>
              <a:t>Describe Palliative Care philosophy and the domain of care.</a:t>
            </a:r>
          </a:p>
          <a:p>
            <a:pPr marL="342265" indent="-342265"/>
            <a:r>
              <a:rPr lang="en-US" dirty="0"/>
              <a:t>Discuss our growth and journey in building our Palliative Care program.</a:t>
            </a:r>
          </a:p>
          <a:p>
            <a:pPr marL="342265" indent="-342265"/>
            <a:r>
              <a:rPr lang="en-US" dirty="0"/>
              <a:t>Describe embedding Palliative Care into our Cancer Care Center.</a:t>
            </a:r>
          </a:p>
          <a:p>
            <a:pPr marL="342265" indent="-342265"/>
            <a:r>
              <a:rPr lang="en-US" dirty="0"/>
              <a:t>Discuss tips and tricks we have learned on our journey.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9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C77A-5344-4ACB-69BF-DA298146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92001"/>
            <a:ext cx="9742909" cy="1143000"/>
          </a:xfrm>
        </p:spPr>
        <p:txBody>
          <a:bodyPr/>
          <a:lstStyle/>
          <a:p>
            <a:r>
              <a:rPr lang="en-US" dirty="0"/>
              <a:t>Gather Information, Gain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C86AA-148C-F5B1-9EDA-168B0CBF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435001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Needs assessment.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Administration approval - capture the C-Suite.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 buy-in.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Professional memberships/education.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AAHMP/HPNA.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Elnec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Training.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AAHPM Forums.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Respecting Choices - IPOST.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CAPC.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Palliative Care Certification - RN and Social Worker.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Networking.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Journal Club.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Site Visits.</a:t>
            </a: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>
              <a:spcBef>
                <a:spcPts val="400"/>
              </a:spcBef>
            </a:pPr>
            <a:endParaRPr lang="en-US" sz="2200" dirty="0">
              <a:latin typeface="Lucida Sans Unicode"/>
              <a:cs typeface="Lucida Sans Unicode"/>
            </a:endParaRP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EB93-E18E-103E-7A97-9557AC24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78" y="224771"/>
            <a:ext cx="10752044" cy="104002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endParaRPr lang="en-US" sz="3200" b="0" dirty="0"/>
          </a:p>
          <a:p>
            <a:r>
              <a:rPr lang="en-US" dirty="0"/>
              <a:t>Process Improvement, Patient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E7BEB-1FEC-1ABC-CB18-95AD4CEB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536914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Improvement.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Always look for tools to add to your toolbox.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Don't let the wheels fall off your wagon.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Focused.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Capture the patient before the crisis.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Meet the patient and family where they are.</a:t>
            </a:r>
          </a:p>
        </p:txBody>
      </p:sp>
    </p:spTree>
    <p:extLst>
      <p:ext uri="{BB962C8B-B14F-4D97-AF65-F5344CB8AC3E}">
        <p14:creationId xmlns:p14="http://schemas.microsoft.com/office/powerpoint/2010/main" val="105179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91C9-01FE-B756-D533-5B359EF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160331"/>
            <a:ext cx="9742909" cy="1143000"/>
          </a:xfrm>
        </p:spPr>
        <p:txBody>
          <a:bodyPr/>
          <a:lstStyle/>
          <a:p>
            <a:r>
              <a:rPr lang="en-US" dirty="0"/>
              <a:t>Suffering Reduction, Survive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023B-74A4-2D89-32A2-A27F994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303331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Suffering Reduction.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Assess for suffering in domains of Palliative Care.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Aggressive treatment of areas of suffering.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Be ready for a bumpy road.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Avoid snakebites.</a:t>
            </a: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7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915D-5600-D4D1-F246-60604E5F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3" y="665367"/>
            <a:ext cx="9742909" cy="879593"/>
          </a:xfrm>
        </p:spPr>
        <p:txBody>
          <a:bodyPr>
            <a:normAutofit fontScale="90000"/>
          </a:bodyPr>
          <a:lstStyle/>
          <a:p>
            <a:r>
              <a:rPr lang="en-US" dirty="0"/>
              <a:t>Embedding in Cancer Care</a:t>
            </a:r>
            <a:br>
              <a:rPr lang="en-US" dirty="0"/>
            </a:br>
            <a:r>
              <a:rPr lang="en-US" sz="2700" dirty="0"/>
              <a:t>Remember the GPS</a:t>
            </a:r>
            <a:endParaRPr lang="en-US" sz="2700" b="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8259-5C30-8C8E-9D95-F7372BB8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2" y="1544960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Needs assessment.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Administration approval - capture the C-Suite.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 buy-in.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Education.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Basic Oncology education.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Chemotherapy teaching.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Networking.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Oncologists.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Radiation Oncologist.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Oncology RNs, CMAs.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Scheduler/receptionists.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1800" dirty="0">
              <a:latin typeface="Lucida Sans Unicode"/>
              <a:cs typeface="Lucida Sans Unicode"/>
            </a:endParaRP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6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028C-5EF8-6AC5-5390-585E9456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4" y="207874"/>
            <a:ext cx="9742909" cy="1209960"/>
          </a:xfrm>
        </p:spPr>
        <p:txBody>
          <a:bodyPr>
            <a:normAutofit/>
          </a:bodyPr>
          <a:lstStyle/>
          <a:p>
            <a:r>
              <a:rPr lang="en-US" sz="4000" dirty="0"/>
              <a:t>Embedding in Cancer Care</a:t>
            </a:r>
            <a:br>
              <a:rPr lang="en-US" sz="4000" dirty="0"/>
            </a:br>
            <a:r>
              <a:rPr lang="en-US" sz="2400" dirty="0"/>
              <a:t>Remember the GPS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0202-028D-5807-DB31-70B0DCF4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340443"/>
            <a:ext cx="9742909" cy="4704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improvement.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Education to Oncology team.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Develop referral cards.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Scheduling patient around Cancer Care appointments.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Early referrals.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Focused.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Shared decision-making.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Pacing.</a:t>
            </a:r>
          </a:p>
          <a:p>
            <a:pPr marL="742315" lvl="1" indent="-285115">
              <a:buFont typeface="Courier New"/>
              <a:buChar char="o"/>
            </a:pPr>
            <a:endParaRPr lang="en-US" dirty="0"/>
          </a:p>
          <a:p>
            <a:pPr marL="742315" lvl="1" indent="-285115">
              <a:buFont typeface="Courier New"/>
              <a:buChar char="o"/>
            </a:pPr>
            <a:endParaRPr lang="en-US" dirty="0"/>
          </a:p>
          <a:p>
            <a:pPr marL="742315" lvl="1" indent="-285115"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5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023B-74A4-2D89-32A2-A27F994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417639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Suffering reduction.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Assess for suffering in domains of Palliative Care.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Aggressive treatment of areas of suffering.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Be ready for a bumpy road.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Avoid snakebites.</a:t>
            </a:r>
          </a:p>
          <a:p>
            <a:pPr marL="342265" indent="-342265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5284E6-5EC8-9915-2E7B-B86F407F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74639"/>
            <a:ext cx="9742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Embedding in Cancer Care</a:t>
            </a:r>
            <a:br>
              <a:rPr lang="en-US" dirty="0"/>
            </a:br>
            <a:r>
              <a:rPr lang="en-US" sz="2700" dirty="0"/>
              <a:t>Remember the GPS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6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5B99-9490-7803-0E7D-99B6053E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86" y="259644"/>
            <a:ext cx="111948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Careful Considerations:</a:t>
            </a:r>
            <a:br>
              <a:rPr lang="en-US" dirty="0"/>
            </a:br>
            <a:r>
              <a:rPr lang="en-US" dirty="0"/>
              <a:t>Symptom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4279-5713-7847-02BE-2CE5D066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698590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2600" dirty="0"/>
              <a:t>Kidney and liver function.</a:t>
            </a:r>
          </a:p>
          <a:p>
            <a:pPr marL="342265" indent="-342265"/>
            <a:r>
              <a:rPr lang="en-US" sz="2600" dirty="0"/>
              <a:t>Insurance constraints - prior authorizations and limits.</a:t>
            </a:r>
          </a:p>
          <a:p>
            <a:pPr marL="342265" indent="-342265"/>
            <a:r>
              <a:rPr lang="en-US" sz="2600" dirty="0"/>
              <a:t>Drug interactions.</a:t>
            </a:r>
          </a:p>
          <a:p>
            <a:pPr marL="342265" indent="-342265"/>
            <a:r>
              <a:rPr lang="en-US" sz="2600" dirty="0"/>
              <a:t>Cardiac issues- EKG prior to Methadone.</a:t>
            </a:r>
          </a:p>
          <a:p>
            <a:pPr marL="342265" indent="-342265"/>
            <a:r>
              <a:rPr lang="en-US" sz="2600" dirty="0"/>
              <a:t>Coordination of other providers.</a:t>
            </a:r>
          </a:p>
          <a:p>
            <a:pPr marL="342265" indent="-342265"/>
            <a:r>
              <a:rPr lang="en-US" sz="2600" dirty="0"/>
              <a:t>Support in the home.</a:t>
            </a:r>
          </a:p>
          <a:p>
            <a:pPr marL="342265" indent="-342265"/>
            <a:r>
              <a:rPr lang="en-US" sz="2600" dirty="0"/>
              <a:t>Safety - Opioid Risk Tool, Narcan, Opioid contract.</a:t>
            </a: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3CF5-37F6-6CE8-7880-A349988F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37073"/>
            <a:ext cx="9742909" cy="1143000"/>
          </a:xfrm>
        </p:spPr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828D-6458-B91E-6EA7-D9A1F0A9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380073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/>
              <a:t>Schedule patient around Cancer Center appointments.</a:t>
            </a:r>
          </a:p>
          <a:p>
            <a:pPr marL="342265" indent="-342265"/>
            <a:r>
              <a:rPr lang="en-US" dirty="0"/>
              <a:t>Anticipate patients who may need weekly appointments.</a:t>
            </a:r>
          </a:p>
          <a:p>
            <a:pPr marL="342265" indent="-342265"/>
            <a:r>
              <a:rPr lang="en-US" dirty="0"/>
              <a:t>Clinical Practice Guidelines.</a:t>
            </a:r>
          </a:p>
          <a:p>
            <a:pPr marL="342265" indent="-342265"/>
            <a:r>
              <a:rPr lang="en-US" dirty="0"/>
              <a:t>Surrogate Decision Maker.</a:t>
            </a:r>
          </a:p>
          <a:p>
            <a:pPr marL="342265" indent="-342265"/>
            <a:r>
              <a:rPr lang="en-US" dirty="0"/>
              <a:t>Assess the patient's Goals of Care.</a:t>
            </a:r>
          </a:p>
          <a:p>
            <a:pPr marL="342265" indent="-342265"/>
            <a:r>
              <a:rPr lang="en-US" dirty="0"/>
              <a:t>Communication with Oncology team.</a:t>
            </a:r>
          </a:p>
          <a:p>
            <a:pPr marL="342265" indent="-3422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0AF3-D0F5-D3A4-826A-731CCF9C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26" y="274632"/>
            <a:ext cx="9742909" cy="1143000"/>
          </a:xfrm>
        </p:spPr>
        <p:txBody>
          <a:bodyPr/>
          <a:lstStyle/>
          <a:p>
            <a:r>
              <a:rPr lang="en-US" dirty="0"/>
              <a:t>Happy Trails </a:t>
            </a:r>
          </a:p>
        </p:txBody>
      </p:sp>
      <p:pic>
        <p:nvPicPr>
          <p:cNvPr id="4" name="Content Placeholder 3" descr="A drawing of a person riding horses in a field&#10;&#10;Description automatically generated">
            <a:extLst>
              <a:ext uri="{FF2B5EF4-FFF2-40B4-BE49-F238E27FC236}">
                <a16:creationId xmlns:a16="http://schemas.microsoft.com/office/drawing/2014/main" id="{95ADA2AA-47E9-446B-BEDB-391DEC0D4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210" y="1411947"/>
            <a:ext cx="4002340" cy="5171421"/>
          </a:xfrm>
        </p:spPr>
      </p:pic>
    </p:spTree>
    <p:extLst>
      <p:ext uri="{BB962C8B-B14F-4D97-AF65-F5344CB8AC3E}">
        <p14:creationId xmlns:p14="http://schemas.microsoft.com/office/powerpoint/2010/main" val="91196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498D-5303-231D-BD65-29F0816A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503239"/>
            <a:ext cx="9742909" cy="5255166"/>
          </a:xfrm>
        </p:spPr>
        <p:txBody>
          <a:bodyPr anchor="ctr">
            <a:normAutofit/>
          </a:bodyPr>
          <a:lstStyle/>
          <a:p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1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D342-7F84-3BBA-5204-BC200CEC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303575"/>
            <a:ext cx="9742909" cy="1143000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3B77-AFAD-5A8E-4CC2-E0348F8D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617568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I have no financial relationships to disclose.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CBB7F-951D-EFF9-FD2C-F9E1B9F4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89" y="3880549"/>
            <a:ext cx="5951220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C5F7-3024-F96C-A411-73D39914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74639"/>
            <a:ext cx="9742909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0053-FE34-A978-108C-F91410644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417639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>
              <a:spcBef>
                <a:spcPts val="4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Center to Advance Palliative Care, The Case for Hospital Palliative Care</a:t>
            </a:r>
          </a:p>
          <a:p>
            <a:pPr marL="342265" indent="-342265">
              <a:spcBef>
                <a:spcPts val="4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National Consensus Project, Clinical Practice Guidelines for Quality Palliative Care</a:t>
            </a:r>
          </a:p>
          <a:p>
            <a:pPr marL="342265" indent="-342265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Ferrell ‘Integration of Palliative Care Into Standard Oncology Care: 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         ASCO Clinical Practice Guideline Update’, Journal of Clinical Oncology,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>
              <a:spcBef>
                <a:spcPts val="400"/>
              </a:spcBef>
            </a:pPr>
            <a:endParaRPr lang="en-US" sz="1000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4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5379-9C1E-17DE-C673-A90B7E4A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02" y="268947"/>
            <a:ext cx="1104279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Pack your wagon for an incredible journey </a:t>
            </a:r>
          </a:p>
        </p:txBody>
      </p:sp>
      <p:pic>
        <p:nvPicPr>
          <p:cNvPr id="4" name="Content Placeholder 3" descr="A drawing of a wagon in a field&#10;&#10;Description automatically generated">
            <a:extLst>
              <a:ext uri="{FF2B5EF4-FFF2-40B4-BE49-F238E27FC236}">
                <a16:creationId xmlns:a16="http://schemas.microsoft.com/office/drawing/2014/main" id="{7CB58DF0-B674-E2B5-A193-11A9A5D5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0665" y="1411947"/>
            <a:ext cx="4870667" cy="5063845"/>
          </a:xfrm>
        </p:spPr>
      </p:pic>
    </p:spTree>
    <p:extLst>
      <p:ext uri="{BB962C8B-B14F-4D97-AF65-F5344CB8AC3E}">
        <p14:creationId xmlns:p14="http://schemas.microsoft.com/office/powerpoint/2010/main" val="359071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E037-A430-5936-1B48-D69BF692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326725"/>
            <a:ext cx="9742909" cy="1143000"/>
          </a:xfrm>
        </p:spPr>
        <p:txBody>
          <a:bodyPr/>
          <a:lstStyle/>
          <a:p>
            <a:r>
              <a:rPr lang="en-US" dirty="0"/>
              <a:t>What is Palliative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91F5-172F-F56A-E0EF-894CC730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4" y="1463678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/>
              <a:t>Palliative Care is specialized medical care for people living with a serious illness. This type of care is focused on providing relief from the symptoms and stress of illness. </a:t>
            </a:r>
          </a:p>
          <a:p>
            <a:pPr marL="342265" indent="-342265"/>
            <a:r>
              <a:rPr lang="en-US" dirty="0"/>
              <a:t>The goal is to improve quality of life for people with serious illness.</a:t>
            </a:r>
          </a:p>
          <a:p>
            <a:pPr marL="342265" indent="-342265"/>
            <a:endParaRPr lang="en-US" dirty="0"/>
          </a:p>
          <a:p>
            <a:pPr marL="342265" indent="-342265"/>
            <a:endParaRPr lang="en-US" dirty="0"/>
          </a:p>
          <a:p>
            <a:pPr marL="0" indent="0">
              <a:buNone/>
            </a:pPr>
            <a:r>
              <a:rPr lang="en-US" sz="800" dirty="0"/>
              <a:t>		CAPC-About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342279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05D6-5002-514F-EF9A-81854EEA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315150"/>
            <a:ext cx="9742909" cy="1143000"/>
          </a:xfrm>
        </p:spPr>
        <p:txBody>
          <a:bodyPr/>
          <a:lstStyle/>
          <a:p>
            <a:r>
              <a:rPr lang="en-US" dirty="0"/>
              <a:t>Why Palliative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6374A-E179-BF73-09B7-93972333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458150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Benefits have been well-documented nationally.</a:t>
            </a:r>
          </a:p>
          <a:p>
            <a:pPr marL="342265" indent="-342265"/>
            <a:r>
              <a:rPr lang="en-US" dirty="0"/>
              <a:t>Improve quality of life.</a:t>
            </a:r>
          </a:p>
          <a:p>
            <a:pPr marL="342265" indent="-342265"/>
            <a:r>
              <a:rPr lang="en-US" dirty="0"/>
              <a:t>Decrease pain and suffering.</a:t>
            </a:r>
          </a:p>
          <a:p>
            <a:pPr marL="342265" indent="-342265"/>
            <a:r>
              <a:rPr lang="en-US" dirty="0"/>
              <a:t>Decrease costs.</a:t>
            </a:r>
          </a:p>
          <a:p>
            <a:pPr marL="342265" indent="-342265"/>
            <a:r>
              <a:rPr lang="en-US" dirty="0"/>
              <a:t>Increase patient satisfaction.</a:t>
            </a:r>
          </a:p>
          <a:p>
            <a:pPr marL="342265" indent="-342265"/>
            <a:endParaRPr lang="en-US" dirty="0"/>
          </a:p>
          <a:p>
            <a:pPr marL="342265" indent="-342265"/>
            <a:endParaRPr lang="en-US" dirty="0"/>
          </a:p>
          <a:p>
            <a:pPr marL="342265" indent="-342265"/>
            <a:endParaRPr lang="en-US" sz="800" dirty="0"/>
          </a:p>
          <a:p>
            <a:pPr marL="0" indent="0">
              <a:buNone/>
            </a:pPr>
            <a:r>
              <a:rPr lang="en-US" sz="800" dirty="0"/>
              <a:t>		CAPC-The Case for Hospital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188756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DED-49CB-2643-BA36-233B6E0E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274639"/>
            <a:ext cx="9742909" cy="1143000"/>
          </a:xfrm>
        </p:spPr>
        <p:txBody>
          <a:bodyPr/>
          <a:lstStyle/>
          <a:p>
            <a:r>
              <a:rPr lang="en-US" dirty="0"/>
              <a:t>Cancer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23D2-74DD-47DB-7E55-A94AE8EE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417639"/>
            <a:ext cx="9742909" cy="45259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265" indent="-342265"/>
            <a:r>
              <a:rPr lang="en-US" dirty="0"/>
              <a:t>Patients with advanced cancer, whether patient or outpatient, should receive dedicated Palliative Care services, early in the disease course, concurrent with active treatment.</a:t>
            </a:r>
          </a:p>
          <a:p>
            <a:pPr marL="342265" indent="-342265"/>
            <a:r>
              <a:rPr lang="en-US" dirty="0"/>
              <a:t>For newly diagnosed patients with advanced cancer, the Expert Panel suggests early Palliative Care involvement within 8 weeks of diagnosis. </a:t>
            </a:r>
          </a:p>
          <a:p>
            <a:pPr marL="342265" indent="-342265"/>
            <a:r>
              <a:rPr lang="en-US" dirty="0"/>
              <a:t>Patients with advanced cancer are defined as those with distant metastases, late-stage disease, cancer that is       life-limiting, and/or with a prognosis of 6 to 24 months.</a:t>
            </a:r>
          </a:p>
          <a:p>
            <a:pPr marL="342265" indent="-342265"/>
            <a:endParaRPr lang="en-US" sz="800" dirty="0">
              <a:solidFill>
                <a:srgbClr val="333333"/>
              </a:solidFill>
            </a:endParaRPr>
          </a:p>
          <a:p>
            <a:pPr marL="342265" indent="-342265"/>
            <a:endParaRPr lang="en-US" sz="8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333333"/>
                </a:solidFill>
              </a:rPr>
              <a:t>		Ferrell ‘Integration of Palliative Care Into Standard Oncology Care: 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333333"/>
                </a:solidFill>
              </a:rPr>
              <a:t>		ASCO Clinical Practice Guideline Update’, Journal of Clinical Oncology, 2016</a:t>
            </a:r>
            <a:endParaRPr lang="en-US" dirty="0"/>
          </a:p>
          <a:p>
            <a:pPr marL="342265" indent="-342265"/>
            <a:endParaRPr lang="en-US" sz="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8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2961-55C3-FEE7-D172-C21A8FCC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382213"/>
            <a:ext cx="9742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Domains of Palliative Care</a:t>
            </a:r>
            <a:br>
              <a:rPr lang="en-US" dirty="0"/>
            </a:br>
            <a:r>
              <a:rPr lang="en-US" sz="2700" dirty="0"/>
              <a:t>(Clinical Practice Guidelines)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BD039-577E-9F47-3499-A6C53E3E4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43" y="1525213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 and Process.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Psychological.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Spiritual.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Cultural.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 of Imminently Dying.</a:t>
            </a:r>
          </a:p>
          <a:p>
            <a:pPr marL="342265" indent="-342265">
              <a:spcBef>
                <a:spcPts val="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Ethical.</a:t>
            </a:r>
          </a:p>
          <a:p>
            <a:pPr marL="342265" indent="-342265">
              <a:spcBef>
                <a:spcPts val="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		National Consensus Panel-Clinical Practice Guidelines for Quality Palliative Care</a:t>
            </a:r>
          </a:p>
          <a:p>
            <a:pPr marL="342265" indent="-342265"/>
            <a:endParaRPr lang="en-US" dirty="0"/>
          </a:p>
        </p:txBody>
      </p:sp>
      <p:pic>
        <p:nvPicPr>
          <p:cNvPr id="4" name="Picture 3" descr="A blue cover with white text&#10;&#10;Description automatically generated">
            <a:extLst>
              <a:ext uri="{FF2B5EF4-FFF2-40B4-BE49-F238E27FC236}">
                <a16:creationId xmlns:a16="http://schemas.microsoft.com/office/drawing/2014/main" id="{9396E0D3-D9CB-0B62-0230-FBB5CEE6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73" y="1667434"/>
            <a:ext cx="3371679" cy="43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F3ED-B3C6-663A-D691-CF71A3A0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45" y="301050"/>
            <a:ext cx="9742909" cy="1143000"/>
          </a:xfrm>
        </p:spPr>
        <p:txBody>
          <a:bodyPr/>
          <a:lstStyle/>
          <a:p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Palliative Care Can Help With…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2357-2CE0-B151-DFB7-D54E4C82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5" y="1444050"/>
            <a:ext cx="97429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Goals of care/shared decision-making.</a:t>
            </a:r>
          </a:p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Advanced care planning/resuscitation status.</a:t>
            </a:r>
          </a:p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Symptom management.</a:t>
            </a:r>
          </a:p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Emotional and spiritual distress.</a:t>
            </a:r>
          </a:p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Collaboration with primary physicians and across settings.</a:t>
            </a:r>
          </a:p>
          <a:p>
            <a:pPr marL="342265" indent="-342265">
              <a:spcBef>
                <a:spcPts val="40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Help patients and families navigate the complex healthcare system.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44054"/>
      </p:ext>
    </p:extLst>
  </p:cSld>
  <p:clrMapOvr>
    <a:masterClrMapping/>
  </p:clrMapOvr>
</p:sld>
</file>

<file path=ppt/theme/theme1.xml><?xml version="1.0" encoding="utf-8"?>
<a:theme xmlns:a="http://schemas.openxmlformats.org/drawingml/2006/main" name="GRH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53C62B9-6825-F54D-8D46-BD892C64C270}" vid="{3EC10161-56C9-A744-A7D8-AB89D5DDC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392764-0d1c-44ee-a942-71aceebeb50d" xsi:nil="true"/>
    <TaxCatchAllLabel xmlns="c3392764-0d1c-44ee-a942-71aceebeb50d" xsi:nil="true"/>
    <pd2dcddbaf134b38acac482e82cab127 xmlns="c3392764-0d1c-44ee-a942-71aceebeb50d">
      <Terms xmlns="http://schemas.microsoft.com/office/infopath/2007/PartnerControls"/>
    </pd2dcddbaf134b38acac482e82cab127>
    <k555e5ac8a3c4ae9a7f0331bfc316757 xmlns="c3392764-0d1c-44ee-a942-71aceebeb50d">
      <Terms xmlns="http://schemas.microsoft.com/office/infopath/2007/PartnerControls"/>
    </k555e5ac8a3c4ae9a7f0331bfc316757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ublication" ma:contentTypeID="0x0101006EF5F29332D58E46B3C694058F5BD8E400A2E71426B9AB7046B6E12361A9F29845" ma:contentTypeVersion="11" ma:contentTypeDescription="" ma:contentTypeScope="" ma:versionID="fc11c7a5ea37ae5ee9f73203fb40fdd3">
  <xsd:schema xmlns:xsd="http://www.w3.org/2001/XMLSchema" xmlns:xs="http://www.w3.org/2001/XMLSchema" xmlns:p="http://schemas.microsoft.com/office/2006/metadata/properties" xmlns:ns2="c3392764-0d1c-44ee-a942-71aceebeb50d" xmlns:ns3="3200571e-1940-407b-88f6-d02285435cc5" targetNamespace="http://schemas.microsoft.com/office/2006/metadata/properties" ma:root="true" ma:fieldsID="8488ca66d4f2a13da14484ca2f807a3d" ns2:_="" ns3:_="">
    <xsd:import namespace="c3392764-0d1c-44ee-a942-71aceebeb50d"/>
    <xsd:import namespace="3200571e-1940-407b-88f6-d02285435cc5"/>
    <xsd:element name="properties">
      <xsd:complexType>
        <xsd:sequence>
          <xsd:element name="documentManagement">
            <xsd:complexType>
              <xsd:all>
                <xsd:element ref="ns2:k555e5ac8a3c4ae9a7f0331bfc316757" minOccurs="0"/>
                <xsd:element ref="ns2:TaxCatchAll" minOccurs="0"/>
                <xsd:element ref="ns2:TaxCatchAllLabel" minOccurs="0"/>
                <xsd:element ref="ns2:pd2dcddbaf134b38acac482e82cab127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92764-0d1c-44ee-a942-71aceebeb50d" elementFormDefault="qualified">
    <xsd:import namespace="http://schemas.microsoft.com/office/2006/documentManagement/types"/>
    <xsd:import namespace="http://schemas.microsoft.com/office/infopath/2007/PartnerControls"/>
    <xsd:element name="k555e5ac8a3c4ae9a7f0331bfc316757" ma:index="8" ma:taxonomy="true" ma:internalName="k555e5ac8a3c4ae9a7f0331bfc316757" ma:taxonomyFieldName="FileCategory" ma:displayName="FileCategory" ma:readOnly="false" ma:default="" ma:fieldId="{4555e5ac-8a3c-4ae9-a7f0-331bfc316757}" ma:sspId="796ebfe2-53d1-4096-8e57-b1d94e64e8d7" ma:termSetId="9e8875a1-cf40-45ff-aca6-00ed074a0f2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390ec0-dab6-4a09-85c5-e7914306e1cf}" ma:internalName="TaxCatchAll" ma:showField="CatchAllData" ma:web="c3392764-0d1c-44ee-a942-71aceebeb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390ec0-dab6-4a09-85c5-e7914306e1cf}" ma:internalName="TaxCatchAllLabel" ma:readOnly="true" ma:showField="CatchAllDataLabel" ma:web="c3392764-0d1c-44ee-a942-71aceebeb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d2dcddbaf134b38acac482e82cab127" ma:index="12" nillable="true" ma:taxonomy="true" ma:internalName="pd2dcddbaf134b38acac482e82cab127" ma:taxonomyFieldName="OtherFileCats" ma:displayName="OtherFileCats" ma:default="" ma:fieldId="{9d2dcddb-af13-4b38-acac-482e82cab127}" ma:sspId="796ebfe2-53d1-4096-8e57-b1d94e64e8d7" ma:termSetId="9e8875a1-cf40-45ff-aca6-00ed074a0f2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0571e-1940-407b-88f6-d02285435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B374D-8C54-43C0-93D4-7C2CD6F441E9}">
  <ds:schemaRefs>
    <ds:schemaRef ds:uri="0e94a821-72ee-43d4-b2ca-ab69337f7b3c"/>
    <ds:schemaRef ds:uri="7511e753-5672-4587-bf6a-721df60548e7"/>
    <ds:schemaRef ds:uri="c3392764-0d1c-44ee-a942-71aceebeb50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F80B90-6CB1-4731-B9A1-3B0282A08B60}">
  <ds:schemaRefs>
    <ds:schemaRef ds:uri="3200571e-1940-407b-88f6-d02285435cc5"/>
    <ds:schemaRef ds:uri="c3392764-0d1c-44ee-a942-71aceebeb5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79AC8E-D541-4761-BA4B-1A6C5C8A5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GRH PP TEMPLATE 16-9</Template>
  <TotalTime>122</TotalTime>
  <Words>1181</Words>
  <Application>Microsoft Office PowerPoint</Application>
  <PresentationFormat>Widescreen</PresentationFormat>
  <Paragraphs>271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Lucida Sans Unicode</vt:lpstr>
      <vt:lpstr>GRH PP TEMPLATE</vt:lpstr>
      <vt:lpstr>Blazing Trails in Palliative Care</vt:lpstr>
      <vt:lpstr>Learning Objectives</vt:lpstr>
      <vt:lpstr>Disclosure</vt:lpstr>
      <vt:lpstr>Pack your wagon for an incredible journey </vt:lpstr>
      <vt:lpstr>What is Palliative Care?</vt:lpstr>
      <vt:lpstr>Why Palliative Care?</vt:lpstr>
      <vt:lpstr>Cancer Specific</vt:lpstr>
      <vt:lpstr>Domains of Palliative Care (Clinical Practice Guidelines)</vt:lpstr>
      <vt:lpstr>Palliative Care Can Help With…</vt:lpstr>
      <vt:lpstr>Navigating Patient's Health Care Journey The SEIRMC Palliative Care GPS</vt:lpstr>
      <vt:lpstr>Goals of Care</vt:lpstr>
      <vt:lpstr>Trajectory of Illness</vt:lpstr>
      <vt:lpstr>Psychosocial Support</vt:lpstr>
      <vt:lpstr>Symptom Management</vt:lpstr>
      <vt:lpstr>Growth and Journey</vt:lpstr>
      <vt:lpstr>Our Current Team</vt:lpstr>
      <vt:lpstr>Palliative Care Locations</vt:lpstr>
      <vt:lpstr>Crossing into New Territory </vt:lpstr>
      <vt:lpstr>Destination: Palliative Care Program Guide to Program Development</vt:lpstr>
      <vt:lpstr>Gather Information, Gain Insight</vt:lpstr>
      <vt:lpstr> Process Improvement, Patient Focused</vt:lpstr>
      <vt:lpstr>Suffering Reduction, Survive</vt:lpstr>
      <vt:lpstr>Embedding in Cancer Care Remember the GPS </vt:lpstr>
      <vt:lpstr>Embedding in Cancer Care Remember the GPS</vt:lpstr>
      <vt:lpstr>Embedding in Cancer Care Remember the GPS</vt:lpstr>
      <vt:lpstr>Careful Considerations: Symptom Management</vt:lpstr>
      <vt:lpstr>Tips and Tricks</vt:lpstr>
      <vt:lpstr>Happy Trails </vt:lpstr>
      <vt:lpstr>Questions?</vt:lpstr>
      <vt:lpstr>References</vt:lpstr>
    </vt:vector>
  </TitlesOfParts>
  <Company>Great River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L Beckman</dc:creator>
  <cp:lastModifiedBy>Hunter, Lisa</cp:lastModifiedBy>
  <cp:revision>10</cp:revision>
  <dcterms:created xsi:type="dcterms:W3CDTF">2024-11-25T22:09:05Z</dcterms:created>
  <dcterms:modified xsi:type="dcterms:W3CDTF">2024-12-18T19:54:07Z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0x0101006EF5F29332D58E46B3C694058F5BD8E400A2E71426B9AB7046B6E12361A9F29845</vt:lpwstr>
  </property>
  <property fmtid="{D5CDD505-2E9C-101B-9397-08002B2CF9AE}" pid="3" name="FileCategory">
    <vt:lpwstr/>
  </property>
  <property fmtid="{D5CDD505-2E9C-101B-9397-08002B2CF9AE}" pid="4" name="OtherFileCats">
    <vt:lpwstr/>
  </property>
  <property fmtid="{D5CDD505-2E9C-101B-9397-08002B2CF9AE}" pid="5" name="Enterprise Keywords">
    <vt:lpwstr/>
  </property>
</Properties>
</file>